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4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73" r:id="rId12"/>
    <p:sldId id="274" r:id="rId13"/>
    <p:sldId id="268" r:id="rId14"/>
    <p:sldId id="269" r:id="rId15"/>
    <p:sldId id="270" r:id="rId16"/>
    <p:sldId id="271" r:id="rId17"/>
    <p:sldId id="272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59"/>
    <p:restoredTop sz="94696"/>
  </p:normalViewPr>
  <p:slideViewPr>
    <p:cSldViewPr snapToGrid="0">
      <p:cViewPr varScale="1">
        <p:scale>
          <a:sx n="75" d="100"/>
          <a:sy n="75" d="100"/>
        </p:scale>
        <p:origin x="84" y="8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inhnguyen\Workspace\FINALPROJECT\PROGRAMMING\sale_datase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inhnguyen\Workspace\FINALPROJECT\PROGRAMMING\sale_datase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inhnguyen\Workspace\FINALPROJECT\PROGRAMMING\sale_datase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[sale_datasets.xlsx]Sheet4!PivotTable3</c:name>
    <c:fmtId val="2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0" i="0" u="none" strike="noStrike" baseline="0">
                <a:effectLst/>
              </a:rPr>
              <a:t>Revenue Comparison Across Categories and Shopping Malls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Sheet4!$B$3:$B$4</c:f>
              <c:strCache>
                <c:ptCount val="1"/>
                <c:pt idx="0">
                  <c:v>Cevahir AVM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Sheet4!$A$5:$A$13</c:f>
              <c:strCache>
                <c:ptCount val="8"/>
                <c:pt idx="0">
                  <c:v>Clothing</c:v>
                </c:pt>
                <c:pt idx="1">
                  <c:v>Shoes</c:v>
                </c:pt>
                <c:pt idx="2">
                  <c:v>Technology</c:v>
                </c:pt>
                <c:pt idx="3">
                  <c:v>Cosmetics</c:v>
                </c:pt>
                <c:pt idx="4">
                  <c:v>Toys</c:v>
                </c:pt>
                <c:pt idx="5">
                  <c:v>Books</c:v>
                </c:pt>
                <c:pt idx="6">
                  <c:v>Food &amp; Beverage</c:v>
                </c:pt>
                <c:pt idx="7">
                  <c:v>Souvenir</c:v>
                </c:pt>
              </c:strCache>
            </c:strRef>
          </c:cat>
          <c:val>
            <c:numRef>
              <c:f>Sheet4!$B$5:$B$13</c:f>
              <c:numCache>
                <c:formatCode>General</c:formatCode>
                <c:ptCount val="8"/>
                <c:pt idx="0">
                  <c:v>5706321.2800000263</c:v>
                </c:pt>
                <c:pt idx="1">
                  <c:v>3243918.8499999996</c:v>
                </c:pt>
                <c:pt idx="2">
                  <c:v>3051300</c:v>
                </c:pt>
                <c:pt idx="3">
                  <c:v>321214.00000000093</c:v>
                </c:pt>
                <c:pt idx="4">
                  <c:v>204108.79999999909</c:v>
                </c:pt>
                <c:pt idx="5">
                  <c:v>44541</c:v>
                </c:pt>
                <c:pt idx="6">
                  <c:v>44010.449999999946</c:v>
                </c:pt>
                <c:pt idx="7">
                  <c:v>29723.819999999945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89-5F4A-855B-449DF11CC9A4}"/>
            </c:ext>
          </c:extLst>
        </c:ser>
        <c:ser>
          <c:idx val="1"/>
          <c:order val="1"/>
          <c:tx>
            <c:strRef>
              <c:f>Sheet4!$C$3:$C$4</c:f>
              <c:strCache>
                <c:ptCount val="1"/>
                <c:pt idx="0">
                  <c:v>Emaar Square Mall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Sheet4!$A$5:$A$13</c:f>
              <c:strCache>
                <c:ptCount val="8"/>
                <c:pt idx="0">
                  <c:v>Clothing</c:v>
                </c:pt>
                <c:pt idx="1">
                  <c:v>Shoes</c:v>
                </c:pt>
                <c:pt idx="2">
                  <c:v>Technology</c:v>
                </c:pt>
                <c:pt idx="3">
                  <c:v>Cosmetics</c:v>
                </c:pt>
                <c:pt idx="4">
                  <c:v>Toys</c:v>
                </c:pt>
                <c:pt idx="5">
                  <c:v>Books</c:v>
                </c:pt>
                <c:pt idx="6">
                  <c:v>Food &amp; Beverage</c:v>
                </c:pt>
                <c:pt idx="7">
                  <c:v>Souvenir</c:v>
                </c:pt>
              </c:strCache>
            </c:strRef>
          </c:cat>
          <c:val>
            <c:numRef>
              <c:f>Sheet4!$C$5:$C$13</c:f>
              <c:numCache>
                <c:formatCode>General</c:formatCode>
                <c:ptCount val="8"/>
                <c:pt idx="0">
                  <c:v>5590490.4000000227</c:v>
                </c:pt>
                <c:pt idx="1">
                  <c:v>3089675.1600000006</c:v>
                </c:pt>
                <c:pt idx="2">
                  <c:v>3094350</c:v>
                </c:pt>
                <c:pt idx="3">
                  <c:v>338941.76000000088</c:v>
                </c:pt>
                <c:pt idx="4">
                  <c:v>179092.47999999937</c:v>
                </c:pt>
                <c:pt idx="5">
                  <c:v>41995.799999999996</c:v>
                </c:pt>
                <c:pt idx="6">
                  <c:v>40610.949999999895</c:v>
                </c:pt>
                <c:pt idx="7">
                  <c:v>30943.739999999936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89-5F4A-855B-449DF11CC9A4}"/>
            </c:ext>
          </c:extLst>
        </c:ser>
        <c:ser>
          <c:idx val="2"/>
          <c:order val="2"/>
          <c:tx>
            <c:strRef>
              <c:f>Sheet4!$D$3:$D$4</c:f>
              <c:strCache>
                <c:ptCount val="1"/>
                <c:pt idx="0">
                  <c:v>Forum Istanbul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Sheet4!$A$5:$A$13</c:f>
              <c:strCache>
                <c:ptCount val="8"/>
                <c:pt idx="0">
                  <c:v>Clothing</c:v>
                </c:pt>
                <c:pt idx="1">
                  <c:v>Shoes</c:v>
                </c:pt>
                <c:pt idx="2">
                  <c:v>Technology</c:v>
                </c:pt>
                <c:pt idx="3">
                  <c:v>Cosmetics</c:v>
                </c:pt>
                <c:pt idx="4">
                  <c:v>Toys</c:v>
                </c:pt>
                <c:pt idx="5">
                  <c:v>Books</c:v>
                </c:pt>
                <c:pt idx="6">
                  <c:v>Food &amp; Beverage</c:v>
                </c:pt>
                <c:pt idx="7">
                  <c:v>Souvenir</c:v>
                </c:pt>
              </c:strCache>
            </c:strRef>
          </c:cat>
          <c:val>
            <c:numRef>
              <c:f>Sheet4!$D$5:$D$13</c:f>
              <c:numCache>
                <c:formatCode>General</c:formatCode>
                <c:ptCount val="8"/>
                <c:pt idx="0">
                  <c:v>5792444.2400000235</c:v>
                </c:pt>
                <c:pt idx="1">
                  <c:v>3327942.6500000013</c:v>
                </c:pt>
                <c:pt idx="2">
                  <c:v>2516850</c:v>
                </c:pt>
                <c:pt idx="3">
                  <c:v>353172.76000000077</c:v>
                </c:pt>
                <c:pt idx="4">
                  <c:v>199413.75999999919</c:v>
                </c:pt>
                <c:pt idx="5">
                  <c:v>42056.399999999965</c:v>
                </c:pt>
                <c:pt idx="6">
                  <c:v>39162.239999999932</c:v>
                </c:pt>
                <c:pt idx="7">
                  <c:v>32879.189999999937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89-5F4A-855B-449DF11CC9A4}"/>
            </c:ext>
          </c:extLst>
        </c:ser>
        <c:ser>
          <c:idx val="3"/>
          <c:order val="3"/>
          <c:tx>
            <c:strRef>
              <c:f>Sheet4!$E$3:$E$4</c:f>
              <c:strCache>
                <c:ptCount val="1"/>
                <c:pt idx="0">
                  <c:v>Istinye Park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Sheet4!$A$5:$A$13</c:f>
              <c:strCache>
                <c:ptCount val="8"/>
                <c:pt idx="0">
                  <c:v>Clothing</c:v>
                </c:pt>
                <c:pt idx="1">
                  <c:v>Shoes</c:v>
                </c:pt>
                <c:pt idx="2">
                  <c:v>Technology</c:v>
                </c:pt>
                <c:pt idx="3">
                  <c:v>Cosmetics</c:v>
                </c:pt>
                <c:pt idx="4">
                  <c:v>Toys</c:v>
                </c:pt>
                <c:pt idx="5">
                  <c:v>Books</c:v>
                </c:pt>
                <c:pt idx="6">
                  <c:v>Food &amp; Beverage</c:v>
                </c:pt>
                <c:pt idx="7">
                  <c:v>Souvenir</c:v>
                </c:pt>
              </c:strCache>
            </c:strRef>
          </c:cat>
          <c:val>
            <c:numRef>
              <c:f>Sheet4!$E$5:$E$13</c:f>
              <c:numCache>
                <c:formatCode>General</c:formatCode>
                <c:ptCount val="8"/>
                <c:pt idx="0">
                  <c:v>11253900.24000014</c:v>
                </c:pt>
                <c:pt idx="1">
                  <c:v>6641481.2199999746</c:v>
                </c:pt>
                <c:pt idx="2">
                  <c:v>5436900</c:v>
                </c:pt>
                <c:pt idx="3">
                  <c:v>655357.8800000021</c:v>
                </c:pt>
                <c:pt idx="4">
                  <c:v>400261.11999999924</c:v>
                </c:pt>
                <c:pt idx="5">
                  <c:v>76083.300000000047</c:v>
                </c:pt>
                <c:pt idx="6">
                  <c:v>85918.439999999639</c:v>
                </c:pt>
                <c:pt idx="7">
                  <c:v>68925.48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89-5F4A-855B-449DF11CC9A4}"/>
            </c:ext>
          </c:extLst>
        </c:ser>
        <c:ser>
          <c:idx val="4"/>
          <c:order val="4"/>
          <c:tx>
            <c:strRef>
              <c:f>Sheet4!$F$3:$F$4</c:f>
              <c:strCache>
                <c:ptCount val="1"/>
                <c:pt idx="0">
                  <c:v>Kanyon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Sheet4!$A$5:$A$13</c:f>
              <c:strCache>
                <c:ptCount val="8"/>
                <c:pt idx="0">
                  <c:v>Clothing</c:v>
                </c:pt>
                <c:pt idx="1">
                  <c:v>Shoes</c:v>
                </c:pt>
                <c:pt idx="2">
                  <c:v>Technology</c:v>
                </c:pt>
                <c:pt idx="3">
                  <c:v>Cosmetics</c:v>
                </c:pt>
                <c:pt idx="4">
                  <c:v>Toys</c:v>
                </c:pt>
                <c:pt idx="5">
                  <c:v>Books</c:v>
                </c:pt>
                <c:pt idx="6">
                  <c:v>Food &amp; Beverage</c:v>
                </c:pt>
                <c:pt idx="7">
                  <c:v>Souvenir</c:v>
                </c:pt>
              </c:strCache>
            </c:strRef>
          </c:cat>
          <c:val>
            <c:numRef>
              <c:f>Sheet4!$F$5:$F$13</c:f>
              <c:numCache>
                <c:formatCode>General</c:formatCode>
                <c:ptCount val="8"/>
                <c:pt idx="0">
                  <c:v>22609527.599999618</c:v>
                </c:pt>
                <c:pt idx="1">
                  <c:v>13383190.829999909</c:v>
                </c:pt>
                <c:pt idx="2">
                  <c:v>11944800</c:v>
                </c:pt>
                <c:pt idx="3">
                  <c:v>1369550.779999987</c:v>
                </c:pt>
                <c:pt idx="4">
                  <c:v>790236.15999999619</c:v>
                </c:pt>
                <c:pt idx="5">
                  <c:v>163029.15000000014</c:v>
                </c:pt>
                <c:pt idx="6">
                  <c:v>166497.05000000147</c:v>
                </c:pt>
                <c:pt idx="7">
                  <c:v>127399.52999999949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D89-5F4A-855B-449DF11CC9A4}"/>
            </c:ext>
          </c:extLst>
        </c:ser>
        <c:ser>
          <c:idx val="5"/>
          <c:order val="5"/>
          <c:tx>
            <c:strRef>
              <c:f>Sheet4!$G$3:$G$4</c:f>
              <c:strCache>
                <c:ptCount val="1"/>
                <c:pt idx="0">
                  <c:v>Mall of Istanbul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Sheet4!$A$5:$A$13</c:f>
              <c:strCache>
                <c:ptCount val="8"/>
                <c:pt idx="0">
                  <c:v>Clothing</c:v>
                </c:pt>
                <c:pt idx="1">
                  <c:v>Shoes</c:v>
                </c:pt>
                <c:pt idx="2">
                  <c:v>Technology</c:v>
                </c:pt>
                <c:pt idx="3">
                  <c:v>Cosmetics</c:v>
                </c:pt>
                <c:pt idx="4">
                  <c:v>Toys</c:v>
                </c:pt>
                <c:pt idx="5">
                  <c:v>Books</c:v>
                </c:pt>
                <c:pt idx="6">
                  <c:v>Food &amp; Beverage</c:v>
                </c:pt>
                <c:pt idx="7">
                  <c:v>Souvenir</c:v>
                </c:pt>
              </c:strCache>
            </c:strRef>
          </c:cat>
          <c:val>
            <c:numRef>
              <c:f>Sheet4!$G$5:$G$13</c:f>
              <c:numCache>
                <c:formatCode>General</c:formatCode>
                <c:ptCount val="8"/>
                <c:pt idx="0">
                  <c:v>22947417.679999679</c:v>
                </c:pt>
                <c:pt idx="1">
                  <c:v>13467814.799999898</c:v>
                </c:pt>
                <c:pt idx="2">
                  <c:v>11828250</c:v>
                </c:pt>
                <c:pt idx="3">
                  <c:v>1367517.7799999816</c:v>
                </c:pt>
                <c:pt idx="4">
                  <c:v>790522.87999999453</c:v>
                </c:pt>
                <c:pt idx="5">
                  <c:v>172240.35000000041</c:v>
                </c:pt>
                <c:pt idx="6">
                  <c:v>171177.90000000189</c:v>
                </c:pt>
                <c:pt idx="7">
                  <c:v>127540.28999999969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D89-5F4A-855B-449DF11CC9A4}"/>
            </c:ext>
          </c:extLst>
        </c:ser>
        <c:ser>
          <c:idx val="6"/>
          <c:order val="6"/>
          <c:tx>
            <c:strRef>
              <c:f>Sheet4!$H$3:$H$4</c:f>
              <c:strCache>
                <c:ptCount val="1"/>
                <c:pt idx="0">
                  <c:v>Metrocity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Sheet4!$A$5:$A$13</c:f>
              <c:strCache>
                <c:ptCount val="8"/>
                <c:pt idx="0">
                  <c:v>Clothing</c:v>
                </c:pt>
                <c:pt idx="1">
                  <c:v>Shoes</c:v>
                </c:pt>
                <c:pt idx="2">
                  <c:v>Technology</c:v>
                </c:pt>
                <c:pt idx="3">
                  <c:v>Cosmetics</c:v>
                </c:pt>
                <c:pt idx="4">
                  <c:v>Toys</c:v>
                </c:pt>
                <c:pt idx="5">
                  <c:v>Books</c:v>
                </c:pt>
                <c:pt idx="6">
                  <c:v>Food &amp; Beverage</c:v>
                </c:pt>
                <c:pt idx="7">
                  <c:v>Souvenir</c:v>
                </c:pt>
              </c:strCache>
            </c:strRef>
          </c:cat>
          <c:val>
            <c:numRef>
              <c:f>Sheet4!$H$5:$H$13</c:f>
              <c:numCache>
                <c:formatCode>General</c:formatCode>
                <c:ptCount val="8"/>
                <c:pt idx="0">
                  <c:v>17226692.560000271</c:v>
                </c:pt>
                <c:pt idx="1">
                  <c:v>9519296.369999947</c:v>
                </c:pt>
                <c:pt idx="2">
                  <c:v>8608950</c:v>
                </c:pt>
                <c:pt idx="3">
                  <c:v>991860.04000001017</c:v>
                </c:pt>
                <c:pt idx="4">
                  <c:v>605946.87999999814</c:v>
                </c:pt>
                <c:pt idx="5">
                  <c:v>125911.65000000014</c:v>
                </c:pt>
                <c:pt idx="6">
                  <c:v>129902.73999999868</c:v>
                </c:pt>
                <c:pt idx="7">
                  <c:v>94227.089999999866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D89-5F4A-855B-449DF11CC9A4}"/>
            </c:ext>
          </c:extLst>
        </c:ser>
        <c:ser>
          <c:idx val="7"/>
          <c:order val="7"/>
          <c:tx>
            <c:strRef>
              <c:f>Sheet4!$I$3:$I$4</c:f>
              <c:strCache>
                <c:ptCount val="1"/>
                <c:pt idx="0">
                  <c:v>Metropol AVM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Sheet4!$A$5:$A$13</c:f>
              <c:strCache>
                <c:ptCount val="8"/>
                <c:pt idx="0">
                  <c:v>Clothing</c:v>
                </c:pt>
                <c:pt idx="1">
                  <c:v>Shoes</c:v>
                </c:pt>
                <c:pt idx="2">
                  <c:v>Technology</c:v>
                </c:pt>
                <c:pt idx="3">
                  <c:v>Cosmetics</c:v>
                </c:pt>
                <c:pt idx="4">
                  <c:v>Toys</c:v>
                </c:pt>
                <c:pt idx="5">
                  <c:v>Books</c:v>
                </c:pt>
                <c:pt idx="6">
                  <c:v>Food &amp; Beverage</c:v>
                </c:pt>
                <c:pt idx="7">
                  <c:v>Souvenir</c:v>
                </c:pt>
              </c:strCache>
            </c:strRef>
          </c:cat>
          <c:val>
            <c:numRef>
              <c:f>Sheet4!$I$5:$I$13</c:f>
              <c:numCache>
                <c:formatCode>General</c:formatCode>
                <c:ptCount val="8"/>
                <c:pt idx="0">
                  <c:v>11568084.000000145</c:v>
                </c:pt>
                <c:pt idx="1">
                  <c:v>7149825.2099999702</c:v>
                </c:pt>
                <c:pt idx="2">
                  <c:v>5327700</c:v>
                </c:pt>
                <c:pt idx="3">
                  <c:v>680770.38000000408</c:v>
                </c:pt>
                <c:pt idx="4">
                  <c:v>413306.87999999977</c:v>
                </c:pt>
                <c:pt idx="5">
                  <c:v>83718.900000000023</c:v>
                </c:pt>
                <c:pt idx="6">
                  <c:v>88638.039999999601</c:v>
                </c:pt>
                <c:pt idx="7">
                  <c:v>67869.780000000042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DD89-5F4A-855B-449DF11CC9A4}"/>
            </c:ext>
          </c:extLst>
        </c:ser>
        <c:ser>
          <c:idx val="8"/>
          <c:order val="8"/>
          <c:tx>
            <c:strRef>
              <c:f>Sheet4!$J$3:$J$4</c:f>
              <c:strCache>
                <c:ptCount val="1"/>
                <c:pt idx="0">
                  <c:v>Viaport Outlet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Sheet4!$A$5:$A$13</c:f>
              <c:strCache>
                <c:ptCount val="8"/>
                <c:pt idx="0">
                  <c:v>Clothing</c:v>
                </c:pt>
                <c:pt idx="1">
                  <c:v>Shoes</c:v>
                </c:pt>
                <c:pt idx="2">
                  <c:v>Technology</c:v>
                </c:pt>
                <c:pt idx="3">
                  <c:v>Cosmetics</c:v>
                </c:pt>
                <c:pt idx="4">
                  <c:v>Toys</c:v>
                </c:pt>
                <c:pt idx="5">
                  <c:v>Books</c:v>
                </c:pt>
                <c:pt idx="6">
                  <c:v>Food &amp; Beverage</c:v>
                </c:pt>
                <c:pt idx="7">
                  <c:v>Souvenir</c:v>
                </c:pt>
              </c:strCache>
            </c:strRef>
          </c:cat>
          <c:val>
            <c:numRef>
              <c:f>Sheet4!$J$5:$J$13</c:f>
              <c:numCache>
                <c:formatCode>General</c:formatCode>
                <c:ptCount val="8"/>
                <c:pt idx="0">
                  <c:v>5604594.160000016</c:v>
                </c:pt>
                <c:pt idx="1">
                  <c:v>3194704.9099999992</c:v>
                </c:pt>
                <c:pt idx="2">
                  <c:v>3066000</c:v>
                </c:pt>
                <c:pt idx="3">
                  <c:v>347439.70000000042</c:v>
                </c:pt>
                <c:pt idx="4">
                  <c:v>199987.19999999925</c:v>
                </c:pt>
                <c:pt idx="5">
                  <c:v>39632.400000000009</c:v>
                </c:pt>
                <c:pt idx="6">
                  <c:v>41662.17999999992</c:v>
                </c:pt>
                <c:pt idx="7">
                  <c:v>27319.169999999958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89-5F4A-855B-449DF11CC9A4}"/>
            </c:ext>
          </c:extLst>
        </c:ser>
        <c:ser>
          <c:idx val="9"/>
          <c:order val="9"/>
          <c:tx>
            <c:strRef>
              <c:f>Sheet4!$K$3:$K$4</c:f>
              <c:strCache>
                <c:ptCount val="1"/>
                <c:pt idx="0">
                  <c:v>Zorlu Center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Sheet4!$A$5:$A$13</c:f>
              <c:strCache>
                <c:ptCount val="8"/>
                <c:pt idx="0">
                  <c:v>Clothing</c:v>
                </c:pt>
                <c:pt idx="1">
                  <c:v>Shoes</c:v>
                </c:pt>
                <c:pt idx="2">
                  <c:v>Technology</c:v>
                </c:pt>
                <c:pt idx="3">
                  <c:v>Cosmetics</c:v>
                </c:pt>
                <c:pt idx="4">
                  <c:v>Toys</c:v>
                </c:pt>
                <c:pt idx="5">
                  <c:v>Books</c:v>
                </c:pt>
                <c:pt idx="6">
                  <c:v>Food &amp; Beverage</c:v>
                </c:pt>
                <c:pt idx="7">
                  <c:v>Souvenir</c:v>
                </c:pt>
              </c:strCache>
            </c:strRef>
          </c:cat>
          <c:val>
            <c:numRef>
              <c:f>Sheet4!$K$5:$K$13</c:f>
              <c:numCache>
                <c:formatCode>General</c:formatCode>
                <c:ptCount val="8"/>
                <c:pt idx="0">
                  <c:v>5697318.8800000269</c:v>
                </c:pt>
                <c:pt idx="1">
                  <c:v>3535601.4699999997</c:v>
                </c:pt>
                <c:pt idx="2">
                  <c:v>2987250</c:v>
                </c:pt>
                <c:pt idx="3">
                  <c:v>367037.82000000071</c:v>
                </c:pt>
                <c:pt idx="4">
                  <c:v>197550.07999999926</c:v>
                </c:pt>
                <c:pt idx="5">
                  <c:v>45343.94999999999</c:v>
                </c:pt>
                <c:pt idx="6">
                  <c:v>41955.059999999881</c:v>
                </c:pt>
                <c:pt idx="7">
                  <c:v>28996.559999999914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D89-5F4A-855B-449DF11CC9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0210000"/>
        <c:axId val="55053152"/>
      </c:barChart>
      <c:catAx>
        <c:axId val="350210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Categories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53152"/>
        <c:crosses val="autoZero"/>
        <c:auto val="1"/>
        <c:lblAlgn val="ctr"/>
        <c:lblOffset val="100"/>
        <c:noMultiLvlLbl val="0"/>
      </c:catAx>
      <c:valAx>
        <c:axId val="55053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</a:t>
                </a:r>
                <a:r>
                  <a:rPr lang="en-US" baseline="0"/>
                  <a:t> of Revenue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210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[sale_datasets.xlsx]Sheet7!PivotTable6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of Revenue by Gender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  <a:scene3d>
            <a:camera prst="orthographicFront"/>
            <a:lightRig rig="brightRoom" dir="t"/>
          </a:scene3d>
          <a:sp3d prstMaterial="flat">
            <a:bevelT w="50800" h="101600" prst="angle"/>
            <a:contourClr>
              <a:srgbClr val="000000"/>
            </a:contourClr>
          </a:sp3d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61D-CD4F-9701-CBB822DE709B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61D-CD4F-9701-CBB822DE709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Sheet7!$A$4:$A$6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Sheet7!$B$4:$B$6</c:f>
              <c:numCache>
                <c:formatCode>General</c:formatCode>
                <c:ptCount val="2"/>
                <c:pt idx="0">
                  <c:v>2525.2536232807438</c:v>
                </c:pt>
                <c:pt idx="1">
                  <c:v>2534.0502371480807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61D-CD4F-9701-CBB822DE709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[sale_datasets.xlsx]Sheet11!PivotTable9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Sum</a:t>
            </a:r>
            <a:r>
              <a:rPr lang="en-US" baseline="0"/>
              <a:t> of Revenue by 2021 and 2022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Sheet11!$B$3:$B$4</c:f>
              <c:strCache>
                <c:ptCount val="1"/>
                <c:pt idx="0">
                  <c:v>2021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Sheet11!$A$5:$A$17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Sheet11!$B$5:$B$17</c:f>
              <c:numCache>
                <c:formatCode>General</c:formatCode>
                <c:ptCount val="12"/>
                <c:pt idx="0">
                  <c:v>9641614.620000096</c:v>
                </c:pt>
                <c:pt idx="1">
                  <c:v>8772315.2200000472</c:v>
                </c:pt>
                <c:pt idx="2">
                  <c:v>9455359.3800000567</c:v>
                </c:pt>
                <c:pt idx="3">
                  <c:v>9389541.5400000606</c:v>
                </c:pt>
                <c:pt idx="4">
                  <c:v>9771756.9700000677</c:v>
                </c:pt>
                <c:pt idx="5">
                  <c:v>9286271.3500000704</c:v>
                </c:pt>
                <c:pt idx="6">
                  <c:v>10311119.680000089</c:v>
                </c:pt>
                <c:pt idx="7">
                  <c:v>9630655.7000000756</c:v>
                </c:pt>
                <c:pt idx="8">
                  <c:v>9188165.6200000681</c:v>
                </c:pt>
                <c:pt idx="9">
                  <c:v>10263015.060000075</c:v>
                </c:pt>
                <c:pt idx="10">
                  <c:v>9265555.2900000494</c:v>
                </c:pt>
                <c:pt idx="11">
                  <c:v>9585200.1600000691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B42-474F-B1E1-A83457F26427}"/>
            </c:ext>
          </c:extLst>
        </c:ser>
        <c:ser>
          <c:idx val="1"/>
          <c:order val="1"/>
          <c:tx>
            <c:strRef>
              <c:f>Sheet11!$C$3:$C$4</c:f>
              <c:strCache>
                <c:ptCount val="1"/>
                <c:pt idx="0">
                  <c:v>2022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Sheet11!$A$5:$A$17</c:f>
              <c:strCach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strCache>
            </c:strRef>
          </c:cat>
          <c:val>
            <c:numRef>
              <c:f>Sheet11!$C$5:$C$17</c:f>
              <c:numCache>
                <c:formatCode>General</c:formatCode>
                <c:ptCount val="12"/>
                <c:pt idx="0">
                  <c:v>9764311.1400000863</c:v>
                </c:pt>
                <c:pt idx="1">
                  <c:v>8344111.9200000651</c:v>
                </c:pt>
                <c:pt idx="2">
                  <c:v>9986685.1600000616</c:v>
                </c:pt>
                <c:pt idx="3">
                  <c:v>9326144.4400000721</c:v>
                </c:pt>
                <c:pt idx="4">
                  <c:v>9947574.1300000567</c:v>
                </c:pt>
                <c:pt idx="5">
                  <c:v>9647503.9500000626</c:v>
                </c:pt>
                <c:pt idx="6">
                  <c:v>10067602.95000005</c:v>
                </c:pt>
                <c:pt idx="7">
                  <c:v>9651705.5900000595</c:v>
                </c:pt>
                <c:pt idx="8">
                  <c:v>9607629.2900000513</c:v>
                </c:pt>
                <c:pt idx="9">
                  <c:v>10282075.370000068</c:v>
                </c:pt>
                <c:pt idx="10">
                  <c:v>8941584.6600000542</c:v>
                </c:pt>
                <c:pt idx="11">
                  <c:v>9869885.4800000731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42-474F-B1E1-A83457F26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82266560"/>
        <c:axId val="655980912"/>
      </c:lineChart>
      <c:catAx>
        <c:axId val="5822665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5980912"/>
        <c:crosses val="autoZero"/>
        <c:auto val="1"/>
        <c:lblAlgn val="ctr"/>
        <c:lblOffset val="100"/>
        <c:noMultiLvlLbl val="0"/>
      </c:catAx>
      <c:valAx>
        <c:axId val="655980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</a:t>
                </a:r>
                <a:r>
                  <a:rPr lang="en-US" baseline="0"/>
                  <a:t> of Reveue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266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5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5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2B760-8B2A-4E9B-ADEE-E03205A6C511}" type="doc">
      <dgm:prSet loTypeId="urn:microsoft.com/office/officeart/2016/7/layout/ChevronBlock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2943417-A861-464A-854A-D986F9634C7D}">
      <dgm:prSet/>
      <dgm:spPr/>
      <dgm:t>
        <a:bodyPr/>
        <a:lstStyle/>
        <a:p>
          <a:pPr>
            <a:defRPr b="1"/>
          </a:pPr>
          <a:r>
            <a:rPr lang="en-US"/>
            <a:t>Objecttive: </a:t>
          </a:r>
        </a:p>
      </dgm:t>
    </dgm:pt>
    <dgm:pt modelId="{4A79B833-DFFB-46DD-AFA0-F5CE61C0F8B6}" type="parTrans" cxnId="{3DD35083-A4F0-4A20-A167-B3CACF1F679A}">
      <dgm:prSet/>
      <dgm:spPr/>
      <dgm:t>
        <a:bodyPr/>
        <a:lstStyle/>
        <a:p>
          <a:endParaRPr lang="en-US"/>
        </a:p>
      </dgm:t>
    </dgm:pt>
    <dgm:pt modelId="{A0017A67-E00E-4070-AD23-5149FADACFCB}" type="sibTrans" cxnId="{3DD35083-A4F0-4A20-A167-B3CACF1F679A}">
      <dgm:prSet/>
      <dgm:spPr/>
      <dgm:t>
        <a:bodyPr/>
        <a:lstStyle/>
        <a:p>
          <a:endParaRPr lang="en-US"/>
        </a:p>
      </dgm:t>
    </dgm:pt>
    <dgm:pt modelId="{50251E2C-CA16-4F10-B0CE-303B5B20D791}">
      <dgm:prSet/>
      <dgm:spPr/>
      <dgm:t>
        <a:bodyPr/>
        <a:lstStyle/>
        <a:p>
          <a:r>
            <a:rPr lang="en-US"/>
            <a:t>Demonstrate our data analysis capabilities</a:t>
          </a:r>
        </a:p>
      </dgm:t>
    </dgm:pt>
    <dgm:pt modelId="{EF966159-C459-4B9A-8CBD-EF4B43411D16}" type="parTrans" cxnId="{B9AFD6D2-2459-4B37-A369-F7D853D2C10A}">
      <dgm:prSet/>
      <dgm:spPr/>
      <dgm:t>
        <a:bodyPr/>
        <a:lstStyle/>
        <a:p>
          <a:endParaRPr lang="en-US"/>
        </a:p>
      </dgm:t>
    </dgm:pt>
    <dgm:pt modelId="{0D518DBD-8181-446F-9A97-4D265DF1D22E}" type="sibTrans" cxnId="{B9AFD6D2-2459-4B37-A369-F7D853D2C10A}">
      <dgm:prSet/>
      <dgm:spPr/>
      <dgm:t>
        <a:bodyPr/>
        <a:lstStyle/>
        <a:p>
          <a:endParaRPr lang="en-US"/>
        </a:p>
      </dgm:t>
    </dgm:pt>
    <dgm:pt modelId="{7B82B70C-2238-4C6E-99ED-7B3853DE103F}">
      <dgm:prSet/>
      <dgm:spPr/>
      <dgm:t>
        <a:bodyPr/>
        <a:lstStyle/>
        <a:p>
          <a:pPr>
            <a:defRPr b="1"/>
          </a:pPr>
          <a:r>
            <a:rPr lang="en-US" dirty="0"/>
            <a:t>Scope:</a:t>
          </a:r>
        </a:p>
      </dgm:t>
    </dgm:pt>
    <dgm:pt modelId="{5842E837-11FC-4CFD-B498-E45EEE224E69}" type="parTrans" cxnId="{66951235-CBA0-46AA-8E3F-46ACD4CE4EF0}">
      <dgm:prSet/>
      <dgm:spPr/>
      <dgm:t>
        <a:bodyPr/>
        <a:lstStyle/>
        <a:p>
          <a:endParaRPr lang="en-US"/>
        </a:p>
      </dgm:t>
    </dgm:pt>
    <dgm:pt modelId="{03E047BC-549B-41B8-AE36-86D8CBBB6436}" type="sibTrans" cxnId="{66951235-CBA0-46AA-8E3F-46ACD4CE4EF0}">
      <dgm:prSet/>
      <dgm:spPr/>
      <dgm:t>
        <a:bodyPr/>
        <a:lstStyle/>
        <a:p>
          <a:endParaRPr lang="en-US"/>
        </a:p>
      </dgm:t>
    </dgm:pt>
    <dgm:pt modelId="{E3955D4C-27A6-43E9-B521-1674B55E9F9D}">
      <dgm:prSet/>
      <dgm:spPr/>
      <dgm:t>
        <a:bodyPr/>
        <a:lstStyle/>
        <a:p>
          <a:r>
            <a:rPr lang="en-US" dirty="0"/>
            <a:t>Data analysis and visualization.</a:t>
          </a:r>
        </a:p>
      </dgm:t>
    </dgm:pt>
    <dgm:pt modelId="{F2A195A3-8C1D-4A57-B745-B74A3195890A}" type="parTrans" cxnId="{C8623B6D-D6DC-46EC-B4A3-519EBB207D43}">
      <dgm:prSet/>
      <dgm:spPr/>
      <dgm:t>
        <a:bodyPr/>
        <a:lstStyle/>
        <a:p>
          <a:endParaRPr lang="en-US"/>
        </a:p>
      </dgm:t>
    </dgm:pt>
    <dgm:pt modelId="{80A3549C-E8CC-4DE6-8737-33191368649D}" type="sibTrans" cxnId="{C8623B6D-D6DC-46EC-B4A3-519EBB207D43}">
      <dgm:prSet/>
      <dgm:spPr/>
      <dgm:t>
        <a:bodyPr/>
        <a:lstStyle/>
        <a:p>
          <a:endParaRPr lang="en-US"/>
        </a:p>
      </dgm:t>
    </dgm:pt>
    <dgm:pt modelId="{37ED592B-1752-459C-84EF-0CB23E87083C}">
      <dgm:prSet/>
      <dgm:spPr/>
      <dgm:t>
        <a:bodyPr/>
        <a:lstStyle/>
        <a:p>
          <a:r>
            <a:rPr lang="en-US" dirty="0"/>
            <a:t>Results and insights.</a:t>
          </a:r>
        </a:p>
      </dgm:t>
    </dgm:pt>
    <dgm:pt modelId="{3E27A637-A123-4369-BF9A-F4D9C5B13B95}" type="parTrans" cxnId="{4007F4F8-5CBB-49A6-911A-D0076CE2993E}">
      <dgm:prSet/>
      <dgm:spPr/>
      <dgm:t>
        <a:bodyPr/>
        <a:lstStyle/>
        <a:p>
          <a:endParaRPr lang="en-US"/>
        </a:p>
      </dgm:t>
    </dgm:pt>
    <dgm:pt modelId="{4414898B-A2F6-476B-9193-1CF33357A0DE}" type="sibTrans" cxnId="{4007F4F8-5CBB-49A6-911A-D0076CE2993E}">
      <dgm:prSet/>
      <dgm:spPr/>
      <dgm:t>
        <a:bodyPr/>
        <a:lstStyle/>
        <a:p>
          <a:endParaRPr lang="en-US"/>
        </a:p>
      </dgm:t>
    </dgm:pt>
    <dgm:pt modelId="{FCEA2D5C-339C-4889-AD1A-2A1B4E01C6A1}">
      <dgm:prSet/>
      <dgm:spPr/>
      <dgm:t>
        <a:bodyPr/>
        <a:lstStyle/>
        <a:p>
          <a:pPr>
            <a:defRPr b="1"/>
          </a:pPr>
          <a:r>
            <a:rPr lang="en-US"/>
            <a:t>Tools Used:</a:t>
          </a:r>
        </a:p>
      </dgm:t>
    </dgm:pt>
    <dgm:pt modelId="{B5FD57B0-A199-4D60-A7D3-899AE367AA91}" type="parTrans" cxnId="{373497B0-9560-4CD3-92FD-B24C4805A0AB}">
      <dgm:prSet/>
      <dgm:spPr/>
      <dgm:t>
        <a:bodyPr/>
        <a:lstStyle/>
        <a:p>
          <a:endParaRPr lang="en-US"/>
        </a:p>
      </dgm:t>
    </dgm:pt>
    <dgm:pt modelId="{2E0E0BA7-391F-420B-85DC-36CCA25643DF}" type="sibTrans" cxnId="{373497B0-9560-4CD3-92FD-B24C4805A0AB}">
      <dgm:prSet/>
      <dgm:spPr/>
      <dgm:t>
        <a:bodyPr/>
        <a:lstStyle/>
        <a:p>
          <a:endParaRPr lang="en-US"/>
        </a:p>
      </dgm:t>
    </dgm:pt>
    <dgm:pt modelId="{AA39C49F-567A-44AB-980B-8739B98588B5}">
      <dgm:prSet/>
      <dgm:spPr/>
      <dgm:t>
        <a:bodyPr/>
        <a:lstStyle/>
        <a:p>
          <a:r>
            <a:rPr lang="en-US"/>
            <a:t>Programming: Python</a:t>
          </a:r>
        </a:p>
      </dgm:t>
    </dgm:pt>
    <dgm:pt modelId="{2B92FD3E-57B0-45D4-A582-AB0528F87D32}" type="parTrans" cxnId="{6541F38B-9D3A-418E-A68D-6110D2A911A9}">
      <dgm:prSet/>
      <dgm:spPr/>
      <dgm:t>
        <a:bodyPr/>
        <a:lstStyle/>
        <a:p>
          <a:endParaRPr lang="en-US"/>
        </a:p>
      </dgm:t>
    </dgm:pt>
    <dgm:pt modelId="{899A192B-91A2-4E1D-B996-D059B3A1FB96}" type="sibTrans" cxnId="{6541F38B-9D3A-418E-A68D-6110D2A911A9}">
      <dgm:prSet/>
      <dgm:spPr/>
      <dgm:t>
        <a:bodyPr/>
        <a:lstStyle/>
        <a:p>
          <a:endParaRPr lang="en-US"/>
        </a:p>
      </dgm:t>
    </dgm:pt>
    <dgm:pt modelId="{38C4A093-1AE4-4D2E-9B52-AD14BD4CEE23}">
      <dgm:prSet/>
      <dgm:spPr/>
      <dgm:t>
        <a:bodyPr/>
        <a:lstStyle/>
        <a:p>
          <a:r>
            <a:rPr lang="en-US"/>
            <a:t>Cloud: Amazon RDS</a:t>
          </a:r>
        </a:p>
      </dgm:t>
    </dgm:pt>
    <dgm:pt modelId="{AA54F987-5D40-43A0-9C3B-B4AAE26630D3}" type="parTrans" cxnId="{2FCA8646-0717-4345-A2F4-15A545118289}">
      <dgm:prSet/>
      <dgm:spPr/>
      <dgm:t>
        <a:bodyPr/>
        <a:lstStyle/>
        <a:p>
          <a:endParaRPr lang="en-US"/>
        </a:p>
      </dgm:t>
    </dgm:pt>
    <dgm:pt modelId="{DE881F5E-60D4-4EC7-9037-A995FB5EE981}" type="sibTrans" cxnId="{2FCA8646-0717-4345-A2F4-15A545118289}">
      <dgm:prSet/>
      <dgm:spPr/>
      <dgm:t>
        <a:bodyPr/>
        <a:lstStyle/>
        <a:p>
          <a:endParaRPr lang="en-US"/>
        </a:p>
      </dgm:t>
    </dgm:pt>
    <dgm:pt modelId="{EEDF44C2-C9AB-4EAA-9D1D-F0C76FF62D1C}">
      <dgm:prSet/>
      <dgm:spPr/>
      <dgm:t>
        <a:bodyPr/>
        <a:lstStyle/>
        <a:p>
          <a:r>
            <a:rPr lang="en-US"/>
            <a:t>Database: MySQL</a:t>
          </a:r>
        </a:p>
      </dgm:t>
    </dgm:pt>
    <dgm:pt modelId="{01C69330-FDAC-4618-BE41-1E4DFD05149E}" type="parTrans" cxnId="{83B3425A-1943-4DFF-B94E-9945F074E285}">
      <dgm:prSet/>
      <dgm:spPr/>
      <dgm:t>
        <a:bodyPr/>
        <a:lstStyle/>
        <a:p>
          <a:endParaRPr lang="en-US"/>
        </a:p>
      </dgm:t>
    </dgm:pt>
    <dgm:pt modelId="{1FDD65E5-FAF6-495F-BC17-DFC47509EB0B}" type="sibTrans" cxnId="{83B3425A-1943-4DFF-B94E-9945F074E285}">
      <dgm:prSet/>
      <dgm:spPr/>
      <dgm:t>
        <a:bodyPr/>
        <a:lstStyle/>
        <a:p>
          <a:endParaRPr lang="en-US"/>
        </a:p>
      </dgm:t>
    </dgm:pt>
    <dgm:pt modelId="{DB83EB5E-72FE-48BE-B617-8182EB36878B}">
      <dgm:prSet/>
      <dgm:spPr/>
      <dgm:t>
        <a:bodyPr/>
        <a:lstStyle/>
        <a:p>
          <a:r>
            <a:rPr lang="en-US" dirty="0"/>
            <a:t>Visualization: </a:t>
          </a:r>
          <a:r>
            <a:rPr lang="en-US" dirty="0" err="1"/>
            <a:t>PowerBI</a:t>
          </a:r>
          <a:r>
            <a:rPr lang="en-US" dirty="0"/>
            <a:t>, Excel.</a:t>
          </a:r>
        </a:p>
      </dgm:t>
    </dgm:pt>
    <dgm:pt modelId="{630BB51C-CC70-431C-838F-B9C2A9D3CD44}" type="parTrans" cxnId="{1AB5EC38-91D2-4A32-B783-DD72B0616D5B}">
      <dgm:prSet/>
      <dgm:spPr/>
      <dgm:t>
        <a:bodyPr/>
        <a:lstStyle/>
        <a:p>
          <a:endParaRPr lang="en-US"/>
        </a:p>
      </dgm:t>
    </dgm:pt>
    <dgm:pt modelId="{62098797-C396-41E9-A1A3-6736FFAE27BD}" type="sibTrans" cxnId="{1AB5EC38-91D2-4A32-B783-DD72B0616D5B}">
      <dgm:prSet/>
      <dgm:spPr/>
      <dgm:t>
        <a:bodyPr/>
        <a:lstStyle/>
        <a:p>
          <a:endParaRPr lang="en-US"/>
        </a:p>
      </dgm:t>
    </dgm:pt>
    <dgm:pt modelId="{2010F7A6-1C1B-41DC-87B2-E7AB511C3F39}">
      <dgm:prSet/>
      <dgm:spPr/>
      <dgm:t>
        <a:bodyPr/>
        <a:lstStyle/>
        <a:p>
          <a:r>
            <a:rPr lang="en-US" dirty="0"/>
            <a:t>Project proposal.</a:t>
          </a:r>
        </a:p>
      </dgm:t>
    </dgm:pt>
    <dgm:pt modelId="{AA2DC2A8-4E0A-41BD-BEC2-ED000178F569}" type="sibTrans" cxnId="{EB7AEEDD-C0A5-4F34-8783-882971411F2C}">
      <dgm:prSet/>
      <dgm:spPr/>
      <dgm:t>
        <a:bodyPr/>
        <a:lstStyle/>
        <a:p>
          <a:endParaRPr lang="en-US"/>
        </a:p>
      </dgm:t>
    </dgm:pt>
    <dgm:pt modelId="{A457CCFB-CA4A-45CD-A6CC-6FD419CEDF7E}" type="parTrans" cxnId="{EB7AEEDD-C0A5-4F34-8783-882971411F2C}">
      <dgm:prSet/>
      <dgm:spPr/>
      <dgm:t>
        <a:bodyPr/>
        <a:lstStyle/>
        <a:p>
          <a:endParaRPr lang="en-US"/>
        </a:p>
      </dgm:t>
    </dgm:pt>
    <dgm:pt modelId="{FA44C4C0-C21C-2146-9906-BF284A9A9695}">
      <dgm:prSet/>
      <dgm:spPr/>
      <dgm:t>
        <a:bodyPr/>
        <a:lstStyle/>
        <a:p>
          <a:r>
            <a:rPr lang="en-US" dirty="0"/>
            <a:t>Data acquisition and storage.</a:t>
          </a:r>
        </a:p>
      </dgm:t>
    </dgm:pt>
    <dgm:pt modelId="{3C7E8CF7-E4D6-EE43-BF0C-382160D42089}" type="parTrans" cxnId="{8EB711FA-C5D8-8449-BBF0-8665E5B0BF90}">
      <dgm:prSet/>
      <dgm:spPr/>
      <dgm:t>
        <a:bodyPr/>
        <a:lstStyle/>
        <a:p>
          <a:endParaRPr lang="en-US"/>
        </a:p>
      </dgm:t>
    </dgm:pt>
    <dgm:pt modelId="{E5D2751D-BCDC-B441-B7AC-15EC31B9D04F}" type="sibTrans" cxnId="{8EB711FA-C5D8-8449-BBF0-8665E5B0BF90}">
      <dgm:prSet/>
      <dgm:spPr/>
      <dgm:t>
        <a:bodyPr/>
        <a:lstStyle/>
        <a:p>
          <a:endParaRPr lang="en-US"/>
        </a:p>
      </dgm:t>
    </dgm:pt>
    <dgm:pt modelId="{3AF3F152-0770-B940-9D8F-03700908C02E}" type="pres">
      <dgm:prSet presAssocID="{1A82B760-8B2A-4E9B-ADEE-E03205A6C511}" presName="Name0" presStyleCnt="0">
        <dgm:presLayoutVars>
          <dgm:dir/>
          <dgm:animLvl val="lvl"/>
          <dgm:resizeHandles val="exact"/>
        </dgm:presLayoutVars>
      </dgm:prSet>
      <dgm:spPr/>
    </dgm:pt>
    <dgm:pt modelId="{134E20F1-0B26-3C4A-B842-A947281441E5}" type="pres">
      <dgm:prSet presAssocID="{C2943417-A861-464A-854A-D986F9634C7D}" presName="composite" presStyleCnt="0"/>
      <dgm:spPr/>
    </dgm:pt>
    <dgm:pt modelId="{9B9B1997-04EC-3149-A719-F53E8B7BEC1B}" type="pres">
      <dgm:prSet presAssocID="{C2943417-A861-464A-854A-D986F9634C7D}" presName="parTx" presStyleLbl="alignNode1" presStyleIdx="0" presStyleCnt="3">
        <dgm:presLayoutVars>
          <dgm:chMax val="0"/>
          <dgm:chPref val="0"/>
        </dgm:presLayoutVars>
      </dgm:prSet>
      <dgm:spPr/>
    </dgm:pt>
    <dgm:pt modelId="{A38A70B7-AB75-8F42-8D2D-5F2B6D5319ED}" type="pres">
      <dgm:prSet presAssocID="{C2943417-A861-464A-854A-D986F9634C7D}" presName="desTx" presStyleLbl="alignAccFollowNode1" presStyleIdx="0" presStyleCnt="3">
        <dgm:presLayoutVars/>
      </dgm:prSet>
      <dgm:spPr/>
    </dgm:pt>
    <dgm:pt modelId="{4AD046BD-361B-3246-AADA-ADFBC1831B80}" type="pres">
      <dgm:prSet presAssocID="{A0017A67-E00E-4070-AD23-5149FADACFCB}" presName="space" presStyleCnt="0"/>
      <dgm:spPr/>
    </dgm:pt>
    <dgm:pt modelId="{73145C83-FEB1-6949-B2B4-217648276765}" type="pres">
      <dgm:prSet presAssocID="{7B82B70C-2238-4C6E-99ED-7B3853DE103F}" presName="composite" presStyleCnt="0"/>
      <dgm:spPr/>
    </dgm:pt>
    <dgm:pt modelId="{B8170536-6027-E141-933B-20CE94B388FA}" type="pres">
      <dgm:prSet presAssocID="{7B82B70C-2238-4C6E-99ED-7B3853DE103F}" presName="parTx" presStyleLbl="alignNode1" presStyleIdx="1" presStyleCnt="3">
        <dgm:presLayoutVars>
          <dgm:chMax val="0"/>
          <dgm:chPref val="0"/>
        </dgm:presLayoutVars>
      </dgm:prSet>
      <dgm:spPr/>
    </dgm:pt>
    <dgm:pt modelId="{DA81C3E0-51C7-2941-9981-83BE87195984}" type="pres">
      <dgm:prSet presAssocID="{7B82B70C-2238-4C6E-99ED-7B3853DE103F}" presName="desTx" presStyleLbl="alignAccFollowNode1" presStyleIdx="1" presStyleCnt="3">
        <dgm:presLayoutVars/>
      </dgm:prSet>
      <dgm:spPr/>
    </dgm:pt>
    <dgm:pt modelId="{4264511C-E92A-8B45-A6FC-694E9A640A39}" type="pres">
      <dgm:prSet presAssocID="{03E047BC-549B-41B8-AE36-86D8CBBB6436}" presName="space" presStyleCnt="0"/>
      <dgm:spPr/>
    </dgm:pt>
    <dgm:pt modelId="{DE49C0B4-77B9-A045-9B1A-810B34903000}" type="pres">
      <dgm:prSet presAssocID="{FCEA2D5C-339C-4889-AD1A-2A1B4E01C6A1}" presName="composite" presStyleCnt="0"/>
      <dgm:spPr/>
    </dgm:pt>
    <dgm:pt modelId="{172AF8BD-D2A8-8548-AD27-4E52AE80F74C}" type="pres">
      <dgm:prSet presAssocID="{FCEA2D5C-339C-4889-AD1A-2A1B4E01C6A1}" presName="parTx" presStyleLbl="alignNode1" presStyleIdx="2" presStyleCnt="3">
        <dgm:presLayoutVars>
          <dgm:chMax val="0"/>
          <dgm:chPref val="0"/>
        </dgm:presLayoutVars>
      </dgm:prSet>
      <dgm:spPr/>
    </dgm:pt>
    <dgm:pt modelId="{075C330B-F065-534D-8C28-FAA3DE6CBED7}" type="pres">
      <dgm:prSet presAssocID="{FCEA2D5C-339C-4889-AD1A-2A1B4E01C6A1}" presName="desTx" presStyleLbl="alignAccFollowNode1" presStyleIdx="2" presStyleCnt="3">
        <dgm:presLayoutVars/>
      </dgm:prSet>
      <dgm:spPr/>
    </dgm:pt>
  </dgm:ptLst>
  <dgm:cxnLst>
    <dgm:cxn modelId="{AC46F813-DD2D-C74A-8127-DDA094E63F33}" type="presOf" srcId="{38C4A093-1AE4-4D2E-9B52-AD14BD4CEE23}" destId="{075C330B-F065-534D-8C28-FAA3DE6CBED7}" srcOrd="0" destOrd="1" presId="urn:microsoft.com/office/officeart/2016/7/layout/ChevronBlockProcess"/>
    <dgm:cxn modelId="{7F3A5630-62F1-0D43-9069-A2ED75C9C064}" type="presOf" srcId="{1A82B760-8B2A-4E9B-ADEE-E03205A6C511}" destId="{3AF3F152-0770-B940-9D8F-03700908C02E}" srcOrd="0" destOrd="0" presId="urn:microsoft.com/office/officeart/2016/7/layout/ChevronBlockProcess"/>
    <dgm:cxn modelId="{66951235-CBA0-46AA-8E3F-46ACD4CE4EF0}" srcId="{1A82B760-8B2A-4E9B-ADEE-E03205A6C511}" destId="{7B82B70C-2238-4C6E-99ED-7B3853DE103F}" srcOrd="1" destOrd="0" parTransId="{5842E837-11FC-4CFD-B498-E45EEE224E69}" sibTransId="{03E047BC-549B-41B8-AE36-86D8CBBB6436}"/>
    <dgm:cxn modelId="{1AB5EC38-91D2-4A32-B783-DD72B0616D5B}" srcId="{FCEA2D5C-339C-4889-AD1A-2A1B4E01C6A1}" destId="{DB83EB5E-72FE-48BE-B617-8182EB36878B}" srcOrd="3" destOrd="0" parTransId="{630BB51C-CC70-431C-838F-B9C2A9D3CD44}" sibTransId="{62098797-C396-41E9-A1A3-6736FFAE27BD}"/>
    <dgm:cxn modelId="{A1515964-F388-6B43-9061-FDBD444A4FAF}" type="presOf" srcId="{EEDF44C2-C9AB-4EAA-9D1D-F0C76FF62D1C}" destId="{075C330B-F065-534D-8C28-FAA3DE6CBED7}" srcOrd="0" destOrd="2" presId="urn:microsoft.com/office/officeart/2016/7/layout/ChevronBlockProcess"/>
    <dgm:cxn modelId="{2FCA8646-0717-4345-A2F4-15A545118289}" srcId="{FCEA2D5C-339C-4889-AD1A-2A1B4E01C6A1}" destId="{38C4A093-1AE4-4D2E-9B52-AD14BD4CEE23}" srcOrd="1" destOrd="0" parTransId="{AA54F987-5D40-43A0-9C3B-B4AAE26630D3}" sibTransId="{DE881F5E-60D4-4EC7-9037-A995FB5EE981}"/>
    <dgm:cxn modelId="{C8623B6D-D6DC-46EC-B4A3-519EBB207D43}" srcId="{7B82B70C-2238-4C6E-99ED-7B3853DE103F}" destId="{E3955D4C-27A6-43E9-B521-1674B55E9F9D}" srcOrd="2" destOrd="0" parTransId="{F2A195A3-8C1D-4A57-B745-B74A3195890A}" sibTransId="{80A3549C-E8CC-4DE6-8737-33191368649D}"/>
    <dgm:cxn modelId="{EF35796D-FF80-B248-B849-84693648FA38}" type="presOf" srcId="{2010F7A6-1C1B-41DC-87B2-E7AB511C3F39}" destId="{DA81C3E0-51C7-2941-9981-83BE87195984}" srcOrd="0" destOrd="0" presId="urn:microsoft.com/office/officeart/2016/7/layout/ChevronBlockProcess"/>
    <dgm:cxn modelId="{A13D8E70-B797-3D46-BDD4-1BAE3E6BF43C}" type="presOf" srcId="{DB83EB5E-72FE-48BE-B617-8182EB36878B}" destId="{075C330B-F065-534D-8C28-FAA3DE6CBED7}" srcOrd="0" destOrd="3" presId="urn:microsoft.com/office/officeart/2016/7/layout/ChevronBlockProcess"/>
    <dgm:cxn modelId="{83B3425A-1943-4DFF-B94E-9945F074E285}" srcId="{FCEA2D5C-339C-4889-AD1A-2A1B4E01C6A1}" destId="{EEDF44C2-C9AB-4EAA-9D1D-F0C76FF62D1C}" srcOrd="2" destOrd="0" parTransId="{01C69330-FDAC-4618-BE41-1E4DFD05149E}" sibTransId="{1FDD65E5-FAF6-495F-BC17-DFC47509EB0B}"/>
    <dgm:cxn modelId="{04E68E5A-A828-604E-A599-D8B13AE721F6}" type="presOf" srcId="{E3955D4C-27A6-43E9-B521-1674B55E9F9D}" destId="{DA81C3E0-51C7-2941-9981-83BE87195984}" srcOrd="0" destOrd="2" presId="urn:microsoft.com/office/officeart/2016/7/layout/ChevronBlockProcess"/>
    <dgm:cxn modelId="{3DD35083-A4F0-4A20-A167-B3CACF1F679A}" srcId="{1A82B760-8B2A-4E9B-ADEE-E03205A6C511}" destId="{C2943417-A861-464A-854A-D986F9634C7D}" srcOrd="0" destOrd="0" parTransId="{4A79B833-DFFB-46DD-AFA0-F5CE61C0F8B6}" sibTransId="{A0017A67-E00E-4070-AD23-5149FADACFCB}"/>
    <dgm:cxn modelId="{6541F38B-9D3A-418E-A68D-6110D2A911A9}" srcId="{FCEA2D5C-339C-4889-AD1A-2A1B4E01C6A1}" destId="{AA39C49F-567A-44AB-980B-8739B98588B5}" srcOrd="0" destOrd="0" parTransId="{2B92FD3E-57B0-45D4-A582-AB0528F87D32}" sibTransId="{899A192B-91A2-4E1D-B996-D059B3A1FB96}"/>
    <dgm:cxn modelId="{882F0D92-FFC2-BD4F-A2CA-28C6C6FFAA07}" type="presOf" srcId="{FA44C4C0-C21C-2146-9906-BF284A9A9695}" destId="{DA81C3E0-51C7-2941-9981-83BE87195984}" srcOrd="0" destOrd="1" presId="urn:microsoft.com/office/officeart/2016/7/layout/ChevronBlockProcess"/>
    <dgm:cxn modelId="{8E664B92-CB9D-3E4C-B36C-666179340A24}" type="presOf" srcId="{AA39C49F-567A-44AB-980B-8739B98588B5}" destId="{075C330B-F065-534D-8C28-FAA3DE6CBED7}" srcOrd="0" destOrd="0" presId="urn:microsoft.com/office/officeart/2016/7/layout/ChevronBlockProcess"/>
    <dgm:cxn modelId="{742ED094-D5BD-E94A-B642-92904418271D}" type="presOf" srcId="{50251E2C-CA16-4F10-B0CE-303B5B20D791}" destId="{A38A70B7-AB75-8F42-8D2D-5F2B6D5319ED}" srcOrd="0" destOrd="0" presId="urn:microsoft.com/office/officeart/2016/7/layout/ChevronBlockProcess"/>
    <dgm:cxn modelId="{F8DC21A7-BBE7-3C40-9972-0FDB36D010BF}" type="presOf" srcId="{7B82B70C-2238-4C6E-99ED-7B3853DE103F}" destId="{B8170536-6027-E141-933B-20CE94B388FA}" srcOrd="0" destOrd="0" presId="urn:microsoft.com/office/officeart/2016/7/layout/ChevronBlockProcess"/>
    <dgm:cxn modelId="{373497B0-9560-4CD3-92FD-B24C4805A0AB}" srcId="{1A82B760-8B2A-4E9B-ADEE-E03205A6C511}" destId="{FCEA2D5C-339C-4889-AD1A-2A1B4E01C6A1}" srcOrd="2" destOrd="0" parTransId="{B5FD57B0-A199-4D60-A7D3-899AE367AA91}" sibTransId="{2E0E0BA7-391F-420B-85DC-36CCA25643DF}"/>
    <dgm:cxn modelId="{577392C4-1E64-C146-950D-18D6A04F5365}" type="presOf" srcId="{FCEA2D5C-339C-4889-AD1A-2A1B4E01C6A1}" destId="{172AF8BD-D2A8-8548-AD27-4E52AE80F74C}" srcOrd="0" destOrd="0" presId="urn:microsoft.com/office/officeart/2016/7/layout/ChevronBlockProcess"/>
    <dgm:cxn modelId="{B9AFD6D2-2459-4B37-A369-F7D853D2C10A}" srcId="{C2943417-A861-464A-854A-D986F9634C7D}" destId="{50251E2C-CA16-4F10-B0CE-303B5B20D791}" srcOrd="0" destOrd="0" parTransId="{EF966159-C459-4B9A-8CBD-EF4B43411D16}" sibTransId="{0D518DBD-8181-446F-9A97-4D265DF1D22E}"/>
    <dgm:cxn modelId="{EB7AEEDD-C0A5-4F34-8783-882971411F2C}" srcId="{7B82B70C-2238-4C6E-99ED-7B3853DE103F}" destId="{2010F7A6-1C1B-41DC-87B2-E7AB511C3F39}" srcOrd="0" destOrd="0" parTransId="{A457CCFB-CA4A-45CD-A6CC-6FD419CEDF7E}" sibTransId="{AA2DC2A8-4E0A-41BD-BEC2-ED000178F569}"/>
    <dgm:cxn modelId="{AA8ED5F3-33C1-334B-84EA-369AF62C664B}" type="presOf" srcId="{37ED592B-1752-459C-84EF-0CB23E87083C}" destId="{DA81C3E0-51C7-2941-9981-83BE87195984}" srcOrd="0" destOrd="3" presId="urn:microsoft.com/office/officeart/2016/7/layout/ChevronBlockProcess"/>
    <dgm:cxn modelId="{4007F4F8-5CBB-49A6-911A-D0076CE2993E}" srcId="{7B82B70C-2238-4C6E-99ED-7B3853DE103F}" destId="{37ED592B-1752-459C-84EF-0CB23E87083C}" srcOrd="3" destOrd="0" parTransId="{3E27A637-A123-4369-BF9A-F4D9C5B13B95}" sibTransId="{4414898B-A2F6-476B-9193-1CF33357A0DE}"/>
    <dgm:cxn modelId="{D7C4EBF9-D048-0B46-892E-2DE588CBE662}" type="presOf" srcId="{C2943417-A861-464A-854A-D986F9634C7D}" destId="{9B9B1997-04EC-3149-A719-F53E8B7BEC1B}" srcOrd="0" destOrd="0" presId="urn:microsoft.com/office/officeart/2016/7/layout/ChevronBlockProcess"/>
    <dgm:cxn modelId="{8EB711FA-C5D8-8449-BBF0-8665E5B0BF90}" srcId="{7B82B70C-2238-4C6E-99ED-7B3853DE103F}" destId="{FA44C4C0-C21C-2146-9906-BF284A9A9695}" srcOrd="1" destOrd="0" parTransId="{3C7E8CF7-E4D6-EE43-BF0C-382160D42089}" sibTransId="{E5D2751D-BCDC-B441-B7AC-15EC31B9D04F}"/>
    <dgm:cxn modelId="{D31A0F28-D65C-DD4A-A4BF-1D6DE70C345D}" type="presParOf" srcId="{3AF3F152-0770-B940-9D8F-03700908C02E}" destId="{134E20F1-0B26-3C4A-B842-A947281441E5}" srcOrd="0" destOrd="0" presId="urn:microsoft.com/office/officeart/2016/7/layout/ChevronBlockProcess"/>
    <dgm:cxn modelId="{5C597B55-9B0B-EA43-AA1F-9A05EBF07554}" type="presParOf" srcId="{134E20F1-0B26-3C4A-B842-A947281441E5}" destId="{9B9B1997-04EC-3149-A719-F53E8B7BEC1B}" srcOrd="0" destOrd="0" presId="urn:microsoft.com/office/officeart/2016/7/layout/ChevronBlockProcess"/>
    <dgm:cxn modelId="{7998B233-84FE-5349-B03F-E9B8EC0F9D9C}" type="presParOf" srcId="{134E20F1-0B26-3C4A-B842-A947281441E5}" destId="{A38A70B7-AB75-8F42-8D2D-5F2B6D5319ED}" srcOrd="1" destOrd="0" presId="urn:microsoft.com/office/officeart/2016/7/layout/ChevronBlockProcess"/>
    <dgm:cxn modelId="{35405362-B06B-8347-AF2E-FD61A980CD6C}" type="presParOf" srcId="{3AF3F152-0770-B940-9D8F-03700908C02E}" destId="{4AD046BD-361B-3246-AADA-ADFBC1831B80}" srcOrd="1" destOrd="0" presId="urn:microsoft.com/office/officeart/2016/7/layout/ChevronBlockProcess"/>
    <dgm:cxn modelId="{76EE7383-1C44-C64F-80B9-11A80C8C6E8C}" type="presParOf" srcId="{3AF3F152-0770-B940-9D8F-03700908C02E}" destId="{73145C83-FEB1-6949-B2B4-217648276765}" srcOrd="2" destOrd="0" presId="urn:microsoft.com/office/officeart/2016/7/layout/ChevronBlockProcess"/>
    <dgm:cxn modelId="{86B1CC0C-7E0C-3B4A-9C4A-AD6983C841E8}" type="presParOf" srcId="{73145C83-FEB1-6949-B2B4-217648276765}" destId="{B8170536-6027-E141-933B-20CE94B388FA}" srcOrd="0" destOrd="0" presId="urn:microsoft.com/office/officeart/2016/7/layout/ChevronBlockProcess"/>
    <dgm:cxn modelId="{9D47AA6C-F9CC-EE42-AFCF-C5C7DED344E4}" type="presParOf" srcId="{73145C83-FEB1-6949-B2B4-217648276765}" destId="{DA81C3E0-51C7-2941-9981-83BE87195984}" srcOrd="1" destOrd="0" presId="urn:microsoft.com/office/officeart/2016/7/layout/ChevronBlockProcess"/>
    <dgm:cxn modelId="{CB3F16D5-DF6E-D84D-8F28-4BC76B43E871}" type="presParOf" srcId="{3AF3F152-0770-B940-9D8F-03700908C02E}" destId="{4264511C-E92A-8B45-A6FC-694E9A640A39}" srcOrd="3" destOrd="0" presId="urn:microsoft.com/office/officeart/2016/7/layout/ChevronBlockProcess"/>
    <dgm:cxn modelId="{AA36C3F9-E0D7-7043-8647-98A807483A57}" type="presParOf" srcId="{3AF3F152-0770-B940-9D8F-03700908C02E}" destId="{DE49C0B4-77B9-A045-9B1A-810B34903000}" srcOrd="4" destOrd="0" presId="urn:microsoft.com/office/officeart/2016/7/layout/ChevronBlockProcess"/>
    <dgm:cxn modelId="{60B92DD5-5CD6-4140-A1E1-FB527787323C}" type="presParOf" srcId="{DE49C0B4-77B9-A045-9B1A-810B34903000}" destId="{172AF8BD-D2A8-8548-AD27-4E52AE80F74C}" srcOrd="0" destOrd="0" presId="urn:microsoft.com/office/officeart/2016/7/layout/ChevronBlockProcess"/>
    <dgm:cxn modelId="{54185617-B32A-7546-BE58-BC5866895578}" type="presParOf" srcId="{DE49C0B4-77B9-A045-9B1A-810B34903000}" destId="{075C330B-F065-534D-8C28-FAA3DE6CBED7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EBC788C-1227-4517-9BF0-65B9A25299A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0BC7AC3-6BE9-4B8C-8201-F4F8977DC663}">
      <dgm:prSet/>
      <dgm:spPr/>
      <dgm:t>
        <a:bodyPr/>
        <a:lstStyle/>
        <a:p>
          <a:pPr>
            <a:defRPr cap="all"/>
          </a:pPr>
          <a:r>
            <a:rPr lang="en-US"/>
            <a:t>Focus on Top Categories</a:t>
          </a:r>
        </a:p>
      </dgm:t>
    </dgm:pt>
    <dgm:pt modelId="{4C956E73-97FD-4125-B2CF-CA388DABCE2A}" type="parTrans" cxnId="{8A633C3B-CA5B-4C13-939D-E47ED126AE94}">
      <dgm:prSet/>
      <dgm:spPr/>
      <dgm:t>
        <a:bodyPr/>
        <a:lstStyle/>
        <a:p>
          <a:endParaRPr lang="en-US"/>
        </a:p>
      </dgm:t>
    </dgm:pt>
    <dgm:pt modelId="{73A7F006-B2D9-421B-98F3-2A4D416A3D6D}" type="sibTrans" cxnId="{8A633C3B-CA5B-4C13-939D-E47ED126AE94}">
      <dgm:prSet/>
      <dgm:spPr/>
      <dgm:t>
        <a:bodyPr/>
        <a:lstStyle/>
        <a:p>
          <a:endParaRPr lang="en-US"/>
        </a:p>
      </dgm:t>
    </dgm:pt>
    <dgm:pt modelId="{3091940E-4729-4934-A755-12BE0CC8878B}">
      <dgm:prSet/>
      <dgm:spPr/>
      <dgm:t>
        <a:bodyPr/>
        <a:lstStyle/>
        <a:p>
          <a:pPr>
            <a:defRPr cap="all"/>
          </a:pPr>
          <a:r>
            <a:rPr lang="en-US"/>
            <a:t>Optimize Seasonal Campaigns</a:t>
          </a:r>
        </a:p>
      </dgm:t>
    </dgm:pt>
    <dgm:pt modelId="{33A30B50-4530-4E9A-9455-273B8E1D2CB7}" type="parTrans" cxnId="{2BBE629E-7378-4A14-8784-B1012E865E41}">
      <dgm:prSet/>
      <dgm:spPr/>
      <dgm:t>
        <a:bodyPr/>
        <a:lstStyle/>
        <a:p>
          <a:endParaRPr lang="en-US"/>
        </a:p>
      </dgm:t>
    </dgm:pt>
    <dgm:pt modelId="{67F8F866-6548-43AF-9686-792D3ACEBC08}" type="sibTrans" cxnId="{2BBE629E-7378-4A14-8784-B1012E865E41}">
      <dgm:prSet/>
      <dgm:spPr/>
      <dgm:t>
        <a:bodyPr/>
        <a:lstStyle/>
        <a:p>
          <a:endParaRPr lang="en-US"/>
        </a:p>
      </dgm:t>
    </dgm:pt>
    <dgm:pt modelId="{BB583694-9770-4A1D-B434-F090C62CDD51}">
      <dgm:prSet/>
      <dgm:spPr/>
      <dgm:t>
        <a:bodyPr/>
        <a:lstStyle/>
        <a:p>
          <a:pPr>
            <a:defRPr cap="all"/>
          </a:pPr>
          <a:r>
            <a:rPr lang="en-US"/>
            <a:t>Cater to Diverse Demographics</a:t>
          </a:r>
        </a:p>
      </dgm:t>
    </dgm:pt>
    <dgm:pt modelId="{695DE2CE-F06E-45FA-9FBD-3FAE519AF5B7}" type="parTrans" cxnId="{0ACE3556-1944-428E-957D-C08B658B0C9F}">
      <dgm:prSet/>
      <dgm:spPr/>
      <dgm:t>
        <a:bodyPr/>
        <a:lstStyle/>
        <a:p>
          <a:endParaRPr lang="en-US"/>
        </a:p>
      </dgm:t>
    </dgm:pt>
    <dgm:pt modelId="{4690F4CF-BB2A-446F-9111-772C8D69D502}" type="sibTrans" cxnId="{0ACE3556-1944-428E-957D-C08B658B0C9F}">
      <dgm:prSet/>
      <dgm:spPr/>
      <dgm:t>
        <a:bodyPr/>
        <a:lstStyle/>
        <a:p>
          <a:endParaRPr lang="en-US"/>
        </a:p>
      </dgm:t>
    </dgm:pt>
    <dgm:pt modelId="{090032C6-E362-412E-B77B-F1F81E62BF6C}" type="pres">
      <dgm:prSet presAssocID="{AEBC788C-1227-4517-9BF0-65B9A25299A9}" presName="root" presStyleCnt="0">
        <dgm:presLayoutVars>
          <dgm:dir/>
          <dgm:resizeHandles val="exact"/>
        </dgm:presLayoutVars>
      </dgm:prSet>
      <dgm:spPr/>
    </dgm:pt>
    <dgm:pt modelId="{DAD0D8D6-2F86-4859-8B3D-125590F1B3E3}" type="pres">
      <dgm:prSet presAssocID="{50BC7AC3-6BE9-4B8C-8201-F4F8977DC663}" presName="compNode" presStyleCnt="0"/>
      <dgm:spPr/>
    </dgm:pt>
    <dgm:pt modelId="{B4BD1A23-B5CA-4D0C-B5E1-3107E2044601}" type="pres">
      <dgm:prSet presAssocID="{50BC7AC3-6BE9-4B8C-8201-F4F8977DC663}" presName="iconBgRect" presStyleLbl="bgShp" presStyleIdx="0" presStyleCnt="3"/>
      <dgm:spPr/>
    </dgm:pt>
    <dgm:pt modelId="{265A7046-C385-4A43-95FD-3BF2E1780832}" type="pres">
      <dgm:prSet presAssocID="{50BC7AC3-6BE9-4B8C-8201-F4F8977DC6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9555F1D-76BC-4293-B5DB-8AADFE7A5C8E}" type="pres">
      <dgm:prSet presAssocID="{50BC7AC3-6BE9-4B8C-8201-F4F8977DC663}" presName="spaceRect" presStyleCnt="0"/>
      <dgm:spPr/>
    </dgm:pt>
    <dgm:pt modelId="{5689D9DD-7EDB-410F-A888-809D61DA96A2}" type="pres">
      <dgm:prSet presAssocID="{50BC7AC3-6BE9-4B8C-8201-F4F8977DC663}" presName="textRect" presStyleLbl="revTx" presStyleIdx="0" presStyleCnt="3">
        <dgm:presLayoutVars>
          <dgm:chMax val="1"/>
          <dgm:chPref val="1"/>
        </dgm:presLayoutVars>
      </dgm:prSet>
      <dgm:spPr/>
    </dgm:pt>
    <dgm:pt modelId="{34A891AF-4002-4240-8153-ED9E1B26146C}" type="pres">
      <dgm:prSet presAssocID="{73A7F006-B2D9-421B-98F3-2A4D416A3D6D}" presName="sibTrans" presStyleCnt="0"/>
      <dgm:spPr/>
    </dgm:pt>
    <dgm:pt modelId="{0E7A6883-7779-48F9-A20B-9203E002A2E9}" type="pres">
      <dgm:prSet presAssocID="{3091940E-4729-4934-A755-12BE0CC8878B}" presName="compNode" presStyleCnt="0"/>
      <dgm:spPr/>
    </dgm:pt>
    <dgm:pt modelId="{B9E0C53E-A542-4744-8E81-BBF54DF71E71}" type="pres">
      <dgm:prSet presAssocID="{3091940E-4729-4934-A755-12BE0CC8878B}" presName="iconBgRect" presStyleLbl="bgShp" presStyleIdx="1" presStyleCnt="3"/>
      <dgm:spPr/>
    </dgm:pt>
    <dgm:pt modelId="{389CB5F8-E9ED-4F34-B1AB-10B1ABB0A118}" type="pres">
      <dgm:prSet presAssocID="{3091940E-4729-4934-A755-12BE0CC8878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964878E-9B92-452E-AFA3-10B688BBCC82}" type="pres">
      <dgm:prSet presAssocID="{3091940E-4729-4934-A755-12BE0CC8878B}" presName="spaceRect" presStyleCnt="0"/>
      <dgm:spPr/>
    </dgm:pt>
    <dgm:pt modelId="{909DC23B-CD29-4156-89ED-D1BB6F0EF83F}" type="pres">
      <dgm:prSet presAssocID="{3091940E-4729-4934-A755-12BE0CC8878B}" presName="textRect" presStyleLbl="revTx" presStyleIdx="1" presStyleCnt="3">
        <dgm:presLayoutVars>
          <dgm:chMax val="1"/>
          <dgm:chPref val="1"/>
        </dgm:presLayoutVars>
      </dgm:prSet>
      <dgm:spPr/>
    </dgm:pt>
    <dgm:pt modelId="{4968CA51-4050-445E-9903-BDED827F57A7}" type="pres">
      <dgm:prSet presAssocID="{67F8F866-6548-43AF-9686-792D3ACEBC08}" presName="sibTrans" presStyleCnt="0"/>
      <dgm:spPr/>
    </dgm:pt>
    <dgm:pt modelId="{652B3023-ADFF-4AC9-A553-6FE240404A84}" type="pres">
      <dgm:prSet presAssocID="{BB583694-9770-4A1D-B434-F090C62CDD51}" presName="compNode" presStyleCnt="0"/>
      <dgm:spPr/>
    </dgm:pt>
    <dgm:pt modelId="{48E2478A-ACCD-4B2A-A992-6DC8597F02EE}" type="pres">
      <dgm:prSet presAssocID="{BB583694-9770-4A1D-B434-F090C62CDD51}" presName="iconBgRect" presStyleLbl="bgShp" presStyleIdx="2" presStyleCnt="3"/>
      <dgm:spPr/>
    </dgm:pt>
    <dgm:pt modelId="{1A606632-653F-403F-9DA1-8A2D54962052}" type="pres">
      <dgm:prSet presAssocID="{BB583694-9770-4A1D-B434-F090C62CDD5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5F4064E7-331B-46F3-926A-E91FE305F62C}" type="pres">
      <dgm:prSet presAssocID="{BB583694-9770-4A1D-B434-F090C62CDD51}" presName="spaceRect" presStyleCnt="0"/>
      <dgm:spPr/>
    </dgm:pt>
    <dgm:pt modelId="{9DE9C956-8FCE-4E64-AB06-1FA54E8A6EED}" type="pres">
      <dgm:prSet presAssocID="{BB583694-9770-4A1D-B434-F090C62CDD5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30AA0D-BFAE-42F8-B7A1-8A73838CE8E7}" type="presOf" srcId="{3091940E-4729-4934-A755-12BE0CC8878B}" destId="{909DC23B-CD29-4156-89ED-D1BB6F0EF83F}" srcOrd="0" destOrd="0" presId="urn:microsoft.com/office/officeart/2018/5/layout/IconCircleLabelList"/>
    <dgm:cxn modelId="{8C28E91C-569E-403F-B154-3CD99B4B279D}" type="presOf" srcId="{BB583694-9770-4A1D-B434-F090C62CDD51}" destId="{9DE9C956-8FCE-4E64-AB06-1FA54E8A6EED}" srcOrd="0" destOrd="0" presId="urn:microsoft.com/office/officeart/2018/5/layout/IconCircleLabelList"/>
    <dgm:cxn modelId="{8A633C3B-CA5B-4C13-939D-E47ED126AE94}" srcId="{AEBC788C-1227-4517-9BF0-65B9A25299A9}" destId="{50BC7AC3-6BE9-4B8C-8201-F4F8977DC663}" srcOrd="0" destOrd="0" parTransId="{4C956E73-97FD-4125-B2CF-CA388DABCE2A}" sibTransId="{73A7F006-B2D9-421B-98F3-2A4D416A3D6D}"/>
    <dgm:cxn modelId="{0ACE3556-1944-428E-957D-C08B658B0C9F}" srcId="{AEBC788C-1227-4517-9BF0-65B9A25299A9}" destId="{BB583694-9770-4A1D-B434-F090C62CDD51}" srcOrd="2" destOrd="0" parTransId="{695DE2CE-F06E-45FA-9FBD-3FAE519AF5B7}" sibTransId="{4690F4CF-BB2A-446F-9111-772C8D69D502}"/>
    <dgm:cxn modelId="{2BBE629E-7378-4A14-8784-B1012E865E41}" srcId="{AEBC788C-1227-4517-9BF0-65B9A25299A9}" destId="{3091940E-4729-4934-A755-12BE0CC8878B}" srcOrd="1" destOrd="0" parTransId="{33A30B50-4530-4E9A-9455-273B8E1D2CB7}" sibTransId="{67F8F866-6548-43AF-9686-792D3ACEBC08}"/>
    <dgm:cxn modelId="{8D3033A7-9239-41C3-B989-D41FE3D6EB09}" type="presOf" srcId="{AEBC788C-1227-4517-9BF0-65B9A25299A9}" destId="{090032C6-E362-412E-B77B-F1F81E62BF6C}" srcOrd="0" destOrd="0" presId="urn:microsoft.com/office/officeart/2018/5/layout/IconCircleLabelList"/>
    <dgm:cxn modelId="{BF9501D6-7164-4665-904F-736D4E457BE7}" type="presOf" srcId="{50BC7AC3-6BE9-4B8C-8201-F4F8977DC663}" destId="{5689D9DD-7EDB-410F-A888-809D61DA96A2}" srcOrd="0" destOrd="0" presId="urn:microsoft.com/office/officeart/2018/5/layout/IconCircleLabelList"/>
    <dgm:cxn modelId="{D5A6CE22-0A37-4EC2-B622-E76AE6FC6ED0}" type="presParOf" srcId="{090032C6-E362-412E-B77B-F1F81E62BF6C}" destId="{DAD0D8D6-2F86-4859-8B3D-125590F1B3E3}" srcOrd="0" destOrd="0" presId="urn:microsoft.com/office/officeart/2018/5/layout/IconCircleLabelList"/>
    <dgm:cxn modelId="{D9CDAE7B-61E0-4642-A313-408EF10F6F69}" type="presParOf" srcId="{DAD0D8D6-2F86-4859-8B3D-125590F1B3E3}" destId="{B4BD1A23-B5CA-4D0C-B5E1-3107E2044601}" srcOrd="0" destOrd="0" presId="urn:microsoft.com/office/officeart/2018/5/layout/IconCircleLabelList"/>
    <dgm:cxn modelId="{6D93CA90-85D2-48F6-8086-6939F32AD21F}" type="presParOf" srcId="{DAD0D8D6-2F86-4859-8B3D-125590F1B3E3}" destId="{265A7046-C385-4A43-95FD-3BF2E1780832}" srcOrd="1" destOrd="0" presId="urn:microsoft.com/office/officeart/2018/5/layout/IconCircleLabelList"/>
    <dgm:cxn modelId="{7F72F170-DE77-4797-A9D3-E4FEE5C7695C}" type="presParOf" srcId="{DAD0D8D6-2F86-4859-8B3D-125590F1B3E3}" destId="{29555F1D-76BC-4293-B5DB-8AADFE7A5C8E}" srcOrd="2" destOrd="0" presId="urn:microsoft.com/office/officeart/2018/5/layout/IconCircleLabelList"/>
    <dgm:cxn modelId="{65A8C08C-A0EA-489B-AFD1-5E1F11A18276}" type="presParOf" srcId="{DAD0D8D6-2F86-4859-8B3D-125590F1B3E3}" destId="{5689D9DD-7EDB-410F-A888-809D61DA96A2}" srcOrd="3" destOrd="0" presId="urn:microsoft.com/office/officeart/2018/5/layout/IconCircleLabelList"/>
    <dgm:cxn modelId="{A9DC7893-58F8-4F4A-ABE4-9F4DF0799CBB}" type="presParOf" srcId="{090032C6-E362-412E-B77B-F1F81E62BF6C}" destId="{34A891AF-4002-4240-8153-ED9E1B26146C}" srcOrd="1" destOrd="0" presId="urn:microsoft.com/office/officeart/2018/5/layout/IconCircleLabelList"/>
    <dgm:cxn modelId="{478BB829-BBAE-4F5F-93F0-E6F216486452}" type="presParOf" srcId="{090032C6-E362-412E-B77B-F1F81E62BF6C}" destId="{0E7A6883-7779-48F9-A20B-9203E002A2E9}" srcOrd="2" destOrd="0" presId="urn:microsoft.com/office/officeart/2018/5/layout/IconCircleLabelList"/>
    <dgm:cxn modelId="{9146FCEA-3AF3-4895-B9F5-B87F3DAF94E4}" type="presParOf" srcId="{0E7A6883-7779-48F9-A20B-9203E002A2E9}" destId="{B9E0C53E-A542-4744-8E81-BBF54DF71E71}" srcOrd="0" destOrd="0" presId="urn:microsoft.com/office/officeart/2018/5/layout/IconCircleLabelList"/>
    <dgm:cxn modelId="{7149B5DB-CD75-4275-91EB-34BFF7E2D213}" type="presParOf" srcId="{0E7A6883-7779-48F9-A20B-9203E002A2E9}" destId="{389CB5F8-E9ED-4F34-B1AB-10B1ABB0A118}" srcOrd="1" destOrd="0" presId="urn:microsoft.com/office/officeart/2018/5/layout/IconCircleLabelList"/>
    <dgm:cxn modelId="{17692909-D0E0-4435-B31D-CAF845962351}" type="presParOf" srcId="{0E7A6883-7779-48F9-A20B-9203E002A2E9}" destId="{A964878E-9B92-452E-AFA3-10B688BBCC82}" srcOrd="2" destOrd="0" presId="urn:microsoft.com/office/officeart/2018/5/layout/IconCircleLabelList"/>
    <dgm:cxn modelId="{B7E780CF-A2C6-447A-AD8B-3F7F4DEBDF11}" type="presParOf" srcId="{0E7A6883-7779-48F9-A20B-9203E002A2E9}" destId="{909DC23B-CD29-4156-89ED-D1BB6F0EF83F}" srcOrd="3" destOrd="0" presId="urn:microsoft.com/office/officeart/2018/5/layout/IconCircleLabelList"/>
    <dgm:cxn modelId="{A6389273-962A-44DD-86BD-45E396F348E0}" type="presParOf" srcId="{090032C6-E362-412E-B77B-F1F81E62BF6C}" destId="{4968CA51-4050-445E-9903-BDED827F57A7}" srcOrd="3" destOrd="0" presId="urn:microsoft.com/office/officeart/2018/5/layout/IconCircleLabelList"/>
    <dgm:cxn modelId="{BF0AED4C-6526-41B0-B115-C9F613767920}" type="presParOf" srcId="{090032C6-E362-412E-B77B-F1F81E62BF6C}" destId="{652B3023-ADFF-4AC9-A553-6FE240404A84}" srcOrd="4" destOrd="0" presId="urn:microsoft.com/office/officeart/2018/5/layout/IconCircleLabelList"/>
    <dgm:cxn modelId="{944E7BC2-9965-45F2-A6B6-A9C9C5C419A9}" type="presParOf" srcId="{652B3023-ADFF-4AC9-A553-6FE240404A84}" destId="{48E2478A-ACCD-4B2A-A992-6DC8597F02EE}" srcOrd="0" destOrd="0" presId="urn:microsoft.com/office/officeart/2018/5/layout/IconCircleLabelList"/>
    <dgm:cxn modelId="{5C352B24-5339-46FB-AA90-5D954096408A}" type="presParOf" srcId="{652B3023-ADFF-4AC9-A553-6FE240404A84}" destId="{1A606632-653F-403F-9DA1-8A2D54962052}" srcOrd="1" destOrd="0" presId="urn:microsoft.com/office/officeart/2018/5/layout/IconCircleLabelList"/>
    <dgm:cxn modelId="{EFC42FC9-9B73-463D-B9E4-949A78F7BFD4}" type="presParOf" srcId="{652B3023-ADFF-4AC9-A553-6FE240404A84}" destId="{5F4064E7-331B-46F3-926A-E91FE305F62C}" srcOrd="2" destOrd="0" presId="urn:microsoft.com/office/officeart/2018/5/layout/IconCircleLabelList"/>
    <dgm:cxn modelId="{A085A32B-948B-4BD9-B7AF-7B520C7AE730}" type="presParOf" srcId="{652B3023-ADFF-4AC9-A553-6FE240404A84}" destId="{9DE9C956-8FCE-4E64-AB06-1FA54E8A6EE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446019-86EF-4639-AEFC-45E6D7DEB91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E0270A1-E858-4441-BC0C-BB7E23DF97E7}">
      <dgm:prSet/>
      <dgm:spPr/>
      <dgm:t>
        <a:bodyPr/>
        <a:lstStyle/>
        <a:p>
          <a:pPr>
            <a:defRPr b="1"/>
          </a:pPr>
          <a:r>
            <a:rPr lang="en-US" b="1"/>
            <a:t>Project Manager: </a:t>
          </a:r>
          <a:endParaRPr lang="en-US"/>
        </a:p>
      </dgm:t>
    </dgm:pt>
    <dgm:pt modelId="{AF6F4880-E091-488A-A129-C24320769276}" type="parTrans" cxnId="{8CA740EB-430B-4F9D-82E4-08002F95B141}">
      <dgm:prSet/>
      <dgm:spPr/>
      <dgm:t>
        <a:bodyPr/>
        <a:lstStyle/>
        <a:p>
          <a:endParaRPr lang="en-US"/>
        </a:p>
      </dgm:t>
    </dgm:pt>
    <dgm:pt modelId="{16A5AB81-2CD2-4759-902D-30A2E9C95470}" type="sibTrans" cxnId="{8CA740EB-430B-4F9D-82E4-08002F95B141}">
      <dgm:prSet/>
      <dgm:spPr/>
      <dgm:t>
        <a:bodyPr/>
        <a:lstStyle/>
        <a:p>
          <a:endParaRPr lang="en-US"/>
        </a:p>
      </dgm:t>
    </dgm:pt>
    <dgm:pt modelId="{8BC24923-4B2B-45DA-B9F5-38E3BAC6E5DF}">
      <dgm:prSet/>
      <dgm:spPr/>
      <dgm:t>
        <a:bodyPr/>
        <a:lstStyle/>
        <a:p>
          <a:r>
            <a:rPr lang="en-US" b="1" i="0" u="none" dirty="0" err="1"/>
            <a:t>Shamili</a:t>
          </a:r>
          <a:r>
            <a:rPr lang="en-US" b="1" i="0" u="none" dirty="0"/>
            <a:t> </a:t>
          </a:r>
          <a:r>
            <a:rPr lang="en-US" b="1" i="0" u="none" dirty="0" err="1"/>
            <a:t>Kothakonda</a:t>
          </a:r>
          <a:r>
            <a:rPr lang="en-US" b="1" i="0" u="none" dirty="0"/>
            <a:t>: </a:t>
          </a:r>
          <a:r>
            <a:rPr lang="en-US" dirty="0"/>
            <a:t>Manages deliverables, makes project proposal, segment tasks for everyone.</a:t>
          </a:r>
        </a:p>
      </dgm:t>
    </dgm:pt>
    <dgm:pt modelId="{E161710C-C488-468A-ADF5-5A3AA4FFE093}" type="parTrans" cxnId="{E45AA94C-FD96-48EC-B7AD-B9EC1DBD0CC4}">
      <dgm:prSet/>
      <dgm:spPr/>
      <dgm:t>
        <a:bodyPr/>
        <a:lstStyle/>
        <a:p>
          <a:endParaRPr lang="en-US"/>
        </a:p>
      </dgm:t>
    </dgm:pt>
    <dgm:pt modelId="{7772C077-3C4C-4AE2-AB95-87E6B951143A}" type="sibTrans" cxnId="{E45AA94C-FD96-48EC-B7AD-B9EC1DBD0CC4}">
      <dgm:prSet/>
      <dgm:spPr/>
      <dgm:t>
        <a:bodyPr/>
        <a:lstStyle/>
        <a:p>
          <a:endParaRPr lang="en-US"/>
        </a:p>
      </dgm:t>
    </dgm:pt>
    <dgm:pt modelId="{C33C972D-3372-48F2-8A3C-044255FC2EE1}">
      <dgm:prSet/>
      <dgm:spPr/>
      <dgm:t>
        <a:bodyPr/>
        <a:lstStyle/>
        <a:p>
          <a:pPr>
            <a:defRPr b="1"/>
          </a:pPr>
          <a:r>
            <a:rPr lang="en-US" b="1" dirty="0"/>
            <a:t>Business Analyst: </a:t>
          </a:r>
          <a:endParaRPr lang="en-US" dirty="0"/>
        </a:p>
      </dgm:t>
    </dgm:pt>
    <dgm:pt modelId="{0187C50E-A67B-406F-8C3B-A7CBD8070382}" type="parTrans" cxnId="{E9B60560-071F-4CA0-8D3E-9F8BAA59CC77}">
      <dgm:prSet/>
      <dgm:spPr/>
      <dgm:t>
        <a:bodyPr/>
        <a:lstStyle/>
        <a:p>
          <a:endParaRPr lang="en-US"/>
        </a:p>
      </dgm:t>
    </dgm:pt>
    <dgm:pt modelId="{1A7C0B2E-80A9-4B39-AAAC-B816D3391297}" type="sibTrans" cxnId="{E9B60560-071F-4CA0-8D3E-9F8BAA59CC77}">
      <dgm:prSet/>
      <dgm:spPr/>
      <dgm:t>
        <a:bodyPr/>
        <a:lstStyle/>
        <a:p>
          <a:endParaRPr lang="en-US"/>
        </a:p>
      </dgm:t>
    </dgm:pt>
    <dgm:pt modelId="{DE86636D-E828-4C13-814F-DEE73F6FA1C6}">
      <dgm:prSet/>
      <dgm:spPr/>
      <dgm:t>
        <a:bodyPr/>
        <a:lstStyle/>
        <a:p>
          <a:r>
            <a:rPr lang="en-US" b="1" i="0" u="none" dirty="0"/>
            <a:t>Harsha Vardhani </a:t>
          </a:r>
          <a:r>
            <a:rPr lang="en-US" b="1" i="0" u="none" dirty="0" err="1"/>
            <a:t>Mundeshwar</a:t>
          </a:r>
          <a:r>
            <a:rPr lang="en-US" b="1" i="0" u="none" dirty="0"/>
            <a:t>: </a:t>
          </a:r>
          <a:r>
            <a:rPr lang="en-US" dirty="0"/>
            <a:t>E</a:t>
          </a:r>
          <a:r>
            <a:rPr lang="en-US" i="0" dirty="0"/>
            <a:t>xplore the data and help project manager build the project proposal.</a:t>
          </a:r>
          <a:endParaRPr lang="en-US" dirty="0"/>
        </a:p>
      </dgm:t>
    </dgm:pt>
    <dgm:pt modelId="{14302F01-543A-4E7D-B171-158B171545DE}" type="parTrans" cxnId="{DC38ACAB-5541-4B2C-B680-F129D49209AD}">
      <dgm:prSet/>
      <dgm:spPr/>
      <dgm:t>
        <a:bodyPr/>
        <a:lstStyle/>
        <a:p>
          <a:endParaRPr lang="en-US"/>
        </a:p>
      </dgm:t>
    </dgm:pt>
    <dgm:pt modelId="{8F0262CD-3181-452E-947B-A13C9660570C}" type="sibTrans" cxnId="{DC38ACAB-5541-4B2C-B680-F129D49209AD}">
      <dgm:prSet/>
      <dgm:spPr/>
      <dgm:t>
        <a:bodyPr/>
        <a:lstStyle/>
        <a:p>
          <a:endParaRPr lang="en-US"/>
        </a:p>
      </dgm:t>
    </dgm:pt>
    <dgm:pt modelId="{1ABDB42E-6841-4CBE-BC43-2E68401E1CF6}">
      <dgm:prSet/>
      <dgm:spPr/>
      <dgm:t>
        <a:bodyPr/>
        <a:lstStyle/>
        <a:p>
          <a:r>
            <a:rPr lang="en-US" b="1" i="0" dirty="0"/>
            <a:t>Mahak </a:t>
          </a:r>
          <a:r>
            <a:rPr lang="en-US" b="1" i="0" dirty="0" err="1"/>
            <a:t>Kansal</a:t>
          </a:r>
          <a:r>
            <a:rPr lang="en-US" b="1" dirty="0"/>
            <a:t>: </a:t>
          </a:r>
          <a:r>
            <a:rPr lang="en-US" dirty="0"/>
            <a:t>Explore the data and work with project manager to build the project proposal.</a:t>
          </a:r>
        </a:p>
      </dgm:t>
    </dgm:pt>
    <dgm:pt modelId="{E3A03673-D8AE-49C3-AD25-A0786BC5F818}" type="parTrans" cxnId="{447AEA8A-66FF-4FF1-972F-DDDFB2F992D0}">
      <dgm:prSet/>
      <dgm:spPr/>
      <dgm:t>
        <a:bodyPr/>
        <a:lstStyle/>
        <a:p>
          <a:endParaRPr lang="en-US"/>
        </a:p>
      </dgm:t>
    </dgm:pt>
    <dgm:pt modelId="{E918D4DE-811B-499C-8402-83292809CB27}" type="sibTrans" cxnId="{447AEA8A-66FF-4FF1-972F-DDDFB2F992D0}">
      <dgm:prSet/>
      <dgm:spPr/>
      <dgm:t>
        <a:bodyPr/>
        <a:lstStyle/>
        <a:p>
          <a:endParaRPr lang="en-US"/>
        </a:p>
      </dgm:t>
    </dgm:pt>
    <dgm:pt modelId="{3BAB94A4-C16A-4509-805F-94FF08378DEA}">
      <dgm:prSet/>
      <dgm:spPr/>
      <dgm:t>
        <a:bodyPr/>
        <a:lstStyle/>
        <a:p>
          <a:pPr>
            <a:defRPr b="1"/>
          </a:pPr>
          <a:r>
            <a:rPr lang="en-US" b="1"/>
            <a:t>Developer: </a:t>
          </a:r>
          <a:endParaRPr lang="en-US"/>
        </a:p>
      </dgm:t>
    </dgm:pt>
    <dgm:pt modelId="{743CE4BE-F537-426F-9531-65E77183C910}" type="parTrans" cxnId="{CEAFC47D-9342-4DEA-A317-1C2AE38A2E6F}">
      <dgm:prSet/>
      <dgm:spPr/>
      <dgm:t>
        <a:bodyPr/>
        <a:lstStyle/>
        <a:p>
          <a:endParaRPr lang="en-US"/>
        </a:p>
      </dgm:t>
    </dgm:pt>
    <dgm:pt modelId="{FBB6D971-8809-4AD5-A6E1-8ADF3673E8DB}" type="sibTrans" cxnId="{CEAFC47D-9342-4DEA-A317-1C2AE38A2E6F}">
      <dgm:prSet/>
      <dgm:spPr/>
      <dgm:t>
        <a:bodyPr/>
        <a:lstStyle/>
        <a:p>
          <a:endParaRPr lang="en-US"/>
        </a:p>
      </dgm:t>
    </dgm:pt>
    <dgm:pt modelId="{3DA7588D-E624-4404-9C60-46ED59D087AC}">
      <dgm:prSet/>
      <dgm:spPr/>
      <dgm:t>
        <a:bodyPr/>
        <a:lstStyle/>
        <a:p>
          <a:r>
            <a:rPr lang="en-US" b="1"/>
            <a:t>Ngoc Quang Minh Nguyen: </a:t>
          </a:r>
          <a:r>
            <a:rPr lang="en-US"/>
            <a:t>Acquire data, clean data and put data into cloud.</a:t>
          </a:r>
        </a:p>
      </dgm:t>
    </dgm:pt>
    <dgm:pt modelId="{53C2AA09-E359-45E2-A0BF-C3383C2CFD52}" type="parTrans" cxnId="{701FF481-07FA-4CA1-99D0-7476EB9C9DB7}">
      <dgm:prSet/>
      <dgm:spPr/>
      <dgm:t>
        <a:bodyPr/>
        <a:lstStyle/>
        <a:p>
          <a:endParaRPr lang="en-US"/>
        </a:p>
      </dgm:t>
    </dgm:pt>
    <dgm:pt modelId="{9C00EEF8-C92A-4C2B-8E27-EED2E0F88A86}" type="sibTrans" cxnId="{701FF481-07FA-4CA1-99D0-7476EB9C9DB7}">
      <dgm:prSet/>
      <dgm:spPr/>
      <dgm:t>
        <a:bodyPr/>
        <a:lstStyle/>
        <a:p>
          <a:endParaRPr lang="en-US"/>
        </a:p>
      </dgm:t>
    </dgm:pt>
    <dgm:pt modelId="{2DEEB3F6-4CAB-43EF-B8D8-B1EB169C9CDE}">
      <dgm:prSet/>
      <dgm:spPr/>
      <dgm:t>
        <a:bodyPr/>
        <a:lstStyle/>
        <a:p>
          <a:pPr>
            <a:defRPr b="1"/>
          </a:pPr>
          <a:r>
            <a:rPr lang="en-US" b="1"/>
            <a:t>Data Analyst: </a:t>
          </a:r>
          <a:endParaRPr lang="en-US"/>
        </a:p>
      </dgm:t>
    </dgm:pt>
    <dgm:pt modelId="{8EE65C89-90A9-4A4F-BBCE-B43E0AB5C9C2}" type="parTrans" cxnId="{1B9D4501-6FBF-42E9-AA2F-ACD0C4EA052B}">
      <dgm:prSet/>
      <dgm:spPr/>
      <dgm:t>
        <a:bodyPr/>
        <a:lstStyle/>
        <a:p>
          <a:endParaRPr lang="en-US"/>
        </a:p>
      </dgm:t>
    </dgm:pt>
    <dgm:pt modelId="{7AF88370-5C1D-4F7B-BBF2-DE786EEDFBD7}" type="sibTrans" cxnId="{1B9D4501-6FBF-42E9-AA2F-ACD0C4EA052B}">
      <dgm:prSet/>
      <dgm:spPr/>
      <dgm:t>
        <a:bodyPr/>
        <a:lstStyle/>
        <a:p>
          <a:endParaRPr lang="en-US"/>
        </a:p>
      </dgm:t>
    </dgm:pt>
    <dgm:pt modelId="{19807EA8-4CD2-4914-BC1E-AC26F120D333}">
      <dgm:prSet/>
      <dgm:spPr/>
      <dgm:t>
        <a:bodyPr/>
        <a:lstStyle/>
        <a:p>
          <a:r>
            <a:rPr lang="en-US" b="1" i="0"/>
            <a:t>Arjun Pillai: </a:t>
          </a:r>
          <a:r>
            <a:rPr lang="en-US" i="0"/>
            <a:t>Develop an understanding of the dataset</a:t>
          </a:r>
          <a:endParaRPr lang="en-US"/>
        </a:p>
      </dgm:t>
    </dgm:pt>
    <dgm:pt modelId="{2F3D3262-1C2A-4447-AABA-1D50BD6DCAA9}" type="parTrans" cxnId="{19398FCD-1084-4648-9913-D25EA09A23AB}">
      <dgm:prSet/>
      <dgm:spPr/>
      <dgm:t>
        <a:bodyPr/>
        <a:lstStyle/>
        <a:p>
          <a:endParaRPr lang="en-US"/>
        </a:p>
      </dgm:t>
    </dgm:pt>
    <dgm:pt modelId="{372142A9-81B6-4B51-B04E-4934810DAC2B}" type="sibTrans" cxnId="{19398FCD-1084-4648-9913-D25EA09A23AB}">
      <dgm:prSet/>
      <dgm:spPr/>
      <dgm:t>
        <a:bodyPr/>
        <a:lstStyle/>
        <a:p>
          <a:endParaRPr lang="en-US"/>
        </a:p>
      </dgm:t>
    </dgm:pt>
    <dgm:pt modelId="{93B3AD16-97F2-48AA-8BC7-A6E6DBDBB5C7}">
      <dgm:prSet/>
      <dgm:spPr/>
      <dgm:t>
        <a:bodyPr/>
        <a:lstStyle/>
        <a:p>
          <a:r>
            <a:rPr lang="en-US" b="1" i="0"/>
            <a:t>Darshana Dhandapani: </a:t>
          </a:r>
          <a:r>
            <a:rPr lang="en-US" i="0"/>
            <a:t>Create data visualizations to derive the insights.</a:t>
          </a:r>
          <a:endParaRPr lang="en-US"/>
        </a:p>
      </dgm:t>
    </dgm:pt>
    <dgm:pt modelId="{D6CE9C0D-8E46-44AB-90B0-1B9E9DC6D37B}" type="parTrans" cxnId="{EFD7E340-BEFD-4F8D-9813-E5D488C42008}">
      <dgm:prSet/>
      <dgm:spPr/>
      <dgm:t>
        <a:bodyPr/>
        <a:lstStyle/>
        <a:p>
          <a:endParaRPr lang="en-US"/>
        </a:p>
      </dgm:t>
    </dgm:pt>
    <dgm:pt modelId="{D60A61EC-79AC-4C64-89E8-8E3F924FBF79}" type="sibTrans" cxnId="{EFD7E340-BEFD-4F8D-9813-E5D488C42008}">
      <dgm:prSet/>
      <dgm:spPr/>
      <dgm:t>
        <a:bodyPr/>
        <a:lstStyle/>
        <a:p>
          <a:endParaRPr lang="en-US"/>
        </a:p>
      </dgm:t>
    </dgm:pt>
    <dgm:pt modelId="{C8263190-D521-714B-BBE6-7534784982EB}" type="pres">
      <dgm:prSet presAssocID="{62446019-86EF-4639-AEFC-45E6D7DEB91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01A1B6-930A-434D-BD27-5042AF57C2AA}" type="pres">
      <dgm:prSet presAssocID="{2E0270A1-E858-4441-BC0C-BB7E23DF97E7}" presName="root" presStyleCnt="0"/>
      <dgm:spPr/>
    </dgm:pt>
    <dgm:pt modelId="{1267E2DD-4C15-6D48-BB03-3B48DBAE1522}" type="pres">
      <dgm:prSet presAssocID="{2E0270A1-E858-4441-BC0C-BB7E23DF97E7}" presName="rootComposite" presStyleCnt="0"/>
      <dgm:spPr/>
    </dgm:pt>
    <dgm:pt modelId="{0AB74759-AA68-274B-85F1-5FFAB296CE6D}" type="pres">
      <dgm:prSet presAssocID="{2E0270A1-E858-4441-BC0C-BB7E23DF97E7}" presName="rootText" presStyleLbl="node1" presStyleIdx="0" presStyleCnt="4"/>
      <dgm:spPr/>
    </dgm:pt>
    <dgm:pt modelId="{13D4AF98-C75D-9143-97B9-A79CA1F170D0}" type="pres">
      <dgm:prSet presAssocID="{2E0270A1-E858-4441-BC0C-BB7E23DF97E7}" presName="rootConnector" presStyleLbl="node1" presStyleIdx="0" presStyleCnt="4"/>
      <dgm:spPr/>
    </dgm:pt>
    <dgm:pt modelId="{6329BB63-48B7-FA4E-91F5-862E4BB8ABA4}" type="pres">
      <dgm:prSet presAssocID="{2E0270A1-E858-4441-BC0C-BB7E23DF97E7}" presName="childShape" presStyleCnt="0"/>
      <dgm:spPr/>
    </dgm:pt>
    <dgm:pt modelId="{6D863C92-D002-C647-8884-D22FAF7CB37B}" type="pres">
      <dgm:prSet presAssocID="{E161710C-C488-468A-ADF5-5A3AA4FFE093}" presName="Name13" presStyleLbl="parChTrans1D2" presStyleIdx="0" presStyleCnt="6"/>
      <dgm:spPr/>
    </dgm:pt>
    <dgm:pt modelId="{2C8C4645-1270-A146-A4F2-8CD26AB5FEEF}" type="pres">
      <dgm:prSet presAssocID="{8BC24923-4B2B-45DA-B9F5-38E3BAC6E5DF}" presName="childText" presStyleLbl="bgAcc1" presStyleIdx="0" presStyleCnt="6">
        <dgm:presLayoutVars>
          <dgm:bulletEnabled val="1"/>
        </dgm:presLayoutVars>
      </dgm:prSet>
      <dgm:spPr/>
    </dgm:pt>
    <dgm:pt modelId="{23E27167-3AB5-5549-B3FC-78DCF504D0E3}" type="pres">
      <dgm:prSet presAssocID="{C33C972D-3372-48F2-8A3C-044255FC2EE1}" presName="root" presStyleCnt="0"/>
      <dgm:spPr/>
    </dgm:pt>
    <dgm:pt modelId="{7E076C28-C126-1E46-9B87-688954D9AA93}" type="pres">
      <dgm:prSet presAssocID="{C33C972D-3372-48F2-8A3C-044255FC2EE1}" presName="rootComposite" presStyleCnt="0"/>
      <dgm:spPr/>
    </dgm:pt>
    <dgm:pt modelId="{09A61409-D9FB-CA49-AE37-230C8F7F1B54}" type="pres">
      <dgm:prSet presAssocID="{C33C972D-3372-48F2-8A3C-044255FC2EE1}" presName="rootText" presStyleLbl="node1" presStyleIdx="1" presStyleCnt="4"/>
      <dgm:spPr/>
    </dgm:pt>
    <dgm:pt modelId="{44BE0C98-62B5-0D44-8CB8-81D82475BA6F}" type="pres">
      <dgm:prSet presAssocID="{C33C972D-3372-48F2-8A3C-044255FC2EE1}" presName="rootConnector" presStyleLbl="node1" presStyleIdx="1" presStyleCnt="4"/>
      <dgm:spPr/>
    </dgm:pt>
    <dgm:pt modelId="{4DFBF8AF-1708-3A4A-A843-0AD34C1D474E}" type="pres">
      <dgm:prSet presAssocID="{C33C972D-3372-48F2-8A3C-044255FC2EE1}" presName="childShape" presStyleCnt="0"/>
      <dgm:spPr/>
    </dgm:pt>
    <dgm:pt modelId="{111CC9A8-85EF-B94C-86B4-16FBD81250AF}" type="pres">
      <dgm:prSet presAssocID="{14302F01-543A-4E7D-B171-158B171545DE}" presName="Name13" presStyleLbl="parChTrans1D2" presStyleIdx="1" presStyleCnt="6"/>
      <dgm:spPr/>
    </dgm:pt>
    <dgm:pt modelId="{A80BA6C5-4DFA-B841-BF1D-BB8240C1E31A}" type="pres">
      <dgm:prSet presAssocID="{DE86636D-E828-4C13-814F-DEE73F6FA1C6}" presName="childText" presStyleLbl="bgAcc1" presStyleIdx="1" presStyleCnt="6">
        <dgm:presLayoutVars>
          <dgm:bulletEnabled val="1"/>
        </dgm:presLayoutVars>
      </dgm:prSet>
      <dgm:spPr/>
    </dgm:pt>
    <dgm:pt modelId="{C4B4364E-55FA-DC40-ADE1-3ABDEB570FCD}" type="pres">
      <dgm:prSet presAssocID="{E3A03673-D8AE-49C3-AD25-A0786BC5F818}" presName="Name13" presStyleLbl="parChTrans1D2" presStyleIdx="2" presStyleCnt="6"/>
      <dgm:spPr/>
    </dgm:pt>
    <dgm:pt modelId="{0749D842-4E56-6D47-B391-C957B8E99D66}" type="pres">
      <dgm:prSet presAssocID="{1ABDB42E-6841-4CBE-BC43-2E68401E1CF6}" presName="childText" presStyleLbl="bgAcc1" presStyleIdx="2" presStyleCnt="6">
        <dgm:presLayoutVars>
          <dgm:bulletEnabled val="1"/>
        </dgm:presLayoutVars>
      </dgm:prSet>
      <dgm:spPr/>
    </dgm:pt>
    <dgm:pt modelId="{741856E5-5AC9-A447-A405-688D4FF46C58}" type="pres">
      <dgm:prSet presAssocID="{3BAB94A4-C16A-4509-805F-94FF08378DEA}" presName="root" presStyleCnt="0"/>
      <dgm:spPr/>
    </dgm:pt>
    <dgm:pt modelId="{652E01D5-9664-174B-AA67-66C2D0DBB4DC}" type="pres">
      <dgm:prSet presAssocID="{3BAB94A4-C16A-4509-805F-94FF08378DEA}" presName="rootComposite" presStyleCnt="0"/>
      <dgm:spPr/>
    </dgm:pt>
    <dgm:pt modelId="{23D80BC6-380F-1F4E-8B9D-8E83EA8B52E8}" type="pres">
      <dgm:prSet presAssocID="{3BAB94A4-C16A-4509-805F-94FF08378DEA}" presName="rootText" presStyleLbl="node1" presStyleIdx="2" presStyleCnt="4"/>
      <dgm:spPr/>
    </dgm:pt>
    <dgm:pt modelId="{FE1B3773-438E-9347-8DC1-3CB79A12214C}" type="pres">
      <dgm:prSet presAssocID="{3BAB94A4-C16A-4509-805F-94FF08378DEA}" presName="rootConnector" presStyleLbl="node1" presStyleIdx="2" presStyleCnt="4"/>
      <dgm:spPr/>
    </dgm:pt>
    <dgm:pt modelId="{AADEBDDE-DE23-7B40-A256-A8071D7E09F5}" type="pres">
      <dgm:prSet presAssocID="{3BAB94A4-C16A-4509-805F-94FF08378DEA}" presName="childShape" presStyleCnt="0"/>
      <dgm:spPr/>
    </dgm:pt>
    <dgm:pt modelId="{1C5D6415-EDC8-3F41-9766-F2CF2B329A0F}" type="pres">
      <dgm:prSet presAssocID="{53C2AA09-E359-45E2-A0BF-C3383C2CFD52}" presName="Name13" presStyleLbl="parChTrans1D2" presStyleIdx="3" presStyleCnt="6"/>
      <dgm:spPr/>
    </dgm:pt>
    <dgm:pt modelId="{E1FF0111-3841-C642-A654-A9F89FCF0569}" type="pres">
      <dgm:prSet presAssocID="{3DA7588D-E624-4404-9C60-46ED59D087AC}" presName="childText" presStyleLbl="bgAcc1" presStyleIdx="3" presStyleCnt="6">
        <dgm:presLayoutVars>
          <dgm:bulletEnabled val="1"/>
        </dgm:presLayoutVars>
      </dgm:prSet>
      <dgm:spPr/>
    </dgm:pt>
    <dgm:pt modelId="{129051A4-3505-344F-8BF6-8ABC5953AEB2}" type="pres">
      <dgm:prSet presAssocID="{2DEEB3F6-4CAB-43EF-B8D8-B1EB169C9CDE}" presName="root" presStyleCnt="0"/>
      <dgm:spPr/>
    </dgm:pt>
    <dgm:pt modelId="{A77ABCC6-6980-0643-B8AA-CEA24AB7E13A}" type="pres">
      <dgm:prSet presAssocID="{2DEEB3F6-4CAB-43EF-B8D8-B1EB169C9CDE}" presName="rootComposite" presStyleCnt="0"/>
      <dgm:spPr/>
    </dgm:pt>
    <dgm:pt modelId="{50A1FA7E-0930-0D42-AE0E-4A9F261E3654}" type="pres">
      <dgm:prSet presAssocID="{2DEEB3F6-4CAB-43EF-B8D8-B1EB169C9CDE}" presName="rootText" presStyleLbl="node1" presStyleIdx="3" presStyleCnt="4"/>
      <dgm:spPr/>
    </dgm:pt>
    <dgm:pt modelId="{4CA3CFAB-D7EB-AE4D-B863-C9AA18426703}" type="pres">
      <dgm:prSet presAssocID="{2DEEB3F6-4CAB-43EF-B8D8-B1EB169C9CDE}" presName="rootConnector" presStyleLbl="node1" presStyleIdx="3" presStyleCnt="4"/>
      <dgm:spPr/>
    </dgm:pt>
    <dgm:pt modelId="{61045C07-AEAF-8D4A-AAD7-92B40E5A7D96}" type="pres">
      <dgm:prSet presAssocID="{2DEEB3F6-4CAB-43EF-B8D8-B1EB169C9CDE}" presName="childShape" presStyleCnt="0"/>
      <dgm:spPr/>
    </dgm:pt>
    <dgm:pt modelId="{EF2BBCE9-767C-1B4D-8A10-E45EA29CE694}" type="pres">
      <dgm:prSet presAssocID="{2F3D3262-1C2A-4447-AABA-1D50BD6DCAA9}" presName="Name13" presStyleLbl="parChTrans1D2" presStyleIdx="4" presStyleCnt="6"/>
      <dgm:spPr/>
    </dgm:pt>
    <dgm:pt modelId="{6DF04AB0-25D2-D04D-8B49-829B94140A23}" type="pres">
      <dgm:prSet presAssocID="{19807EA8-4CD2-4914-BC1E-AC26F120D333}" presName="childText" presStyleLbl="bgAcc1" presStyleIdx="4" presStyleCnt="6">
        <dgm:presLayoutVars>
          <dgm:bulletEnabled val="1"/>
        </dgm:presLayoutVars>
      </dgm:prSet>
      <dgm:spPr/>
    </dgm:pt>
    <dgm:pt modelId="{72A1FAB1-2C25-D740-A722-6894D6A9D1AD}" type="pres">
      <dgm:prSet presAssocID="{D6CE9C0D-8E46-44AB-90B0-1B9E9DC6D37B}" presName="Name13" presStyleLbl="parChTrans1D2" presStyleIdx="5" presStyleCnt="6"/>
      <dgm:spPr/>
    </dgm:pt>
    <dgm:pt modelId="{C06C4FCA-2381-7249-9626-0C7F7772C2F1}" type="pres">
      <dgm:prSet presAssocID="{93B3AD16-97F2-48AA-8BC7-A6E6DBDBB5C7}" presName="childText" presStyleLbl="bgAcc1" presStyleIdx="5" presStyleCnt="6">
        <dgm:presLayoutVars>
          <dgm:bulletEnabled val="1"/>
        </dgm:presLayoutVars>
      </dgm:prSet>
      <dgm:spPr/>
    </dgm:pt>
  </dgm:ptLst>
  <dgm:cxnLst>
    <dgm:cxn modelId="{1B9D4501-6FBF-42E9-AA2F-ACD0C4EA052B}" srcId="{62446019-86EF-4639-AEFC-45E6D7DEB913}" destId="{2DEEB3F6-4CAB-43EF-B8D8-B1EB169C9CDE}" srcOrd="3" destOrd="0" parTransId="{8EE65C89-90A9-4A4F-BBCE-B43E0AB5C9C2}" sibTransId="{7AF88370-5C1D-4F7B-BBF2-DE786EEDFBD7}"/>
    <dgm:cxn modelId="{F2B4EC1C-ECBF-6C4D-922D-E5C3E593FC9B}" type="presOf" srcId="{62446019-86EF-4639-AEFC-45E6D7DEB913}" destId="{C8263190-D521-714B-BBE6-7534784982EB}" srcOrd="0" destOrd="0" presId="urn:microsoft.com/office/officeart/2005/8/layout/hierarchy3"/>
    <dgm:cxn modelId="{CE2D0021-78C3-054F-9E0F-3627651EF2B6}" type="presOf" srcId="{E3A03673-D8AE-49C3-AD25-A0786BC5F818}" destId="{C4B4364E-55FA-DC40-ADE1-3ABDEB570FCD}" srcOrd="0" destOrd="0" presId="urn:microsoft.com/office/officeart/2005/8/layout/hierarchy3"/>
    <dgm:cxn modelId="{7B788921-C3AA-3F43-9CF6-7D2E9EA29F75}" type="presOf" srcId="{93B3AD16-97F2-48AA-8BC7-A6E6DBDBB5C7}" destId="{C06C4FCA-2381-7249-9626-0C7F7772C2F1}" srcOrd="0" destOrd="0" presId="urn:microsoft.com/office/officeart/2005/8/layout/hierarchy3"/>
    <dgm:cxn modelId="{7280452C-CF6F-164A-BF1E-55790BD87E73}" type="presOf" srcId="{2DEEB3F6-4CAB-43EF-B8D8-B1EB169C9CDE}" destId="{4CA3CFAB-D7EB-AE4D-B863-C9AA18426703}" srcOrd="1" destOrd="0" presId="urn:microsoft.com/office/officeart/2005/8/layout/hierarchy3"/>
    <dgm:cxn modelId="{4E19DB2D-3546-9544-AB2A-575F0F3BC1CD}" type="presOf" srcId="{D6CE9C0D-8E46-44AB-90B0-1B9E9DC6D37B}" destId="{72A1FAB1-2C25-D740-A722-6894D6A9D1AD}" srcOrd="0" destOrd="0" presId="urn:microsoft.com/office/officeart/2005/8/layout/hierarchy3"/>
    <dgm:cxn modelId="{48ED9C38-86C8-404D-B0CD-042526B414B3}" type="presOf" srcId="{3DA7588D-E624-4404-9C60-46ED59D087AC}" destId="{E1FF0111-3841-C642-A654-A9F89FCF0569}" srcOrd="0" destOrd="0" presId="urn:microsoft.com/office/officeart/2005/8/layout/hierarchy3"/>
    <dgm:cxn modelId="{EFD7E340-BEFD-4F8D-9813-E5D488C42008}" srcId="{2DEEB3F6-4CAB-43EF-B8D8-B1EB169C9CDE}" destId="{93B3AD16-97F2-48AA-8BC7-A6E6DBDBB5C7}" srcOrd="1" destOrd="0" parTransId="{D6CE9C0D-8E46-44AB-90B0-1B9E9DC6D37B}" sibTransId="{D60A61EC-79AC-4C64-89E8-8E3F924FBF79}"/>
    <dgm:cxn modelId="{E9B60560-071F-4CA0-8D3E-9F8BAA59CC77}" srcId="{62446019-86EF-4639-AEFC-45E6D7DEB913}" destId="{C33C972D-3372-48F2-8A3C-044255FC2EE1}" srcOrd="1" destOrd="0" parTransId="{0187C50E-A67B-406F-8C3B-A7CBD8070382}" sibTransId="{1A7C0B2E-80A9-4B39-AAAC-B816D3391297}"/>
    <dgm:cxn modelId="{EB1C3844-877D-8649-AD28-CCDD2AA90003}" type="presOf" srcId="{8BC24923-4B2B-45DA-B9F5-38E3BAC6E5DF}" destId="{2C8C4645-1270-A146-A4F2-8CD26AB5FEEF}" srcOrd="0" destOrd="0" presId="urn:microsoft.com/office/officeart/2005/8/layout/hierarchy3"/>
    <dgm:cxn modelId="{8F0A5E64-CF99-1F4B-A0F3-9FEC609ED94F}" type="presOf" srcId="{2F3D3262-1C2A-4447-AABA-1D50BD6DCAA9}" destId="{EF2BBCE9-767C-1B4D-8A10-E45EA29CE694}" srcOrd="0" destOrd="0" presId="urn:microsoft.com/office/officeart/2005/8/layout/hierarchy3"/>
    <dgm:cxn modelId="{E45AA94C-FD96-48EC-B7AD-B9EC1DBD0CC4}" srcId="{2E0270A1-E858-4441-BC0C-BB7E23DF97E7}" destId="{8BC24923-4B2B-45DA-B9F5-38E3BAC6E5DF}" srcOrd="0" destOrd="0" parTransId="{E161710C-C488-468A-ADF5-5A3AA4FFE093}" sibTransId="{7772C077-3C4C-4AE2-AB95-87E6B951143A}"/>
    <dgm:cxn modelId="{7D904F4E-4E0F-204D-8130-E1FDFCA4D33B}" type="presOf" srcId="{14302F01-543A-4E7D-B171-158B171545DE}" destId="{111CC9A8-85EF-B94C-86B4-16FBD81250AF}" srcOrd="0" destOrd="0" presId="urn:microsoft.com/office/officeart/2005/8/layout/hierarchy3"/>
    <dgm:cxn modelId="{60AF506E-B696-A248-8492-6A950CD34373}" type="presOf" srcId="{3BAB94A4-C16A-4509-805F-94FF08378DEA}" destId="{FE1B3773-438E-9347-8DC1-3CB79A12214C}" srcOrd="1" destOrd="0" presId="urn:microsoft.com/office/officeart/2005/8/layout/hierarchy3"/>
    <dgm:cxn modelId="{CEAFC47D-9342-4DEA-A317-1C2AE38A2E6F}" srcId="{62446019-86EF-4639-AEFC-45E6D7DEB913}" destId="{3BAB94A4-C16A-4509-805F-94FF08378DEA}" srcOrd="2" destOrd="0" parTransId="{743CE4BE-F537-426F-9531-65E77183C910}" sibTransId="{FBB6D971-8809-4AD5-A6E1-8ADF3673E8DB}"/>
    <dgm:cxn modelId="{701FF481-07FA-4CA1-99D0-7476EB9C9DB7}" srcId="{3BAB94A4-C16A-4509-805F-94FF08378DEA}" destId="{3DA7588D-E624-4404-9C60-46ED59D087AC}" srcOrd="0" destOrd="0" parTransId="{53C2AA09-E359-45E2-A0BF-C3383C2CFD52}" sibTransId="{9C00EEF8-C92A-4C2B-8E27-EED2E0F88A86}"/>
    <dgm:cxn modelId="{9BC6F285-E80A-5D49-8EA2-941643908468}" type="presOf" srcId="{C33C972D-3372-48F2-8A3C-044255FC2EE1}" destId="{09A61409-D9FB-CA49-AE37-230C8F7F1B54}" srcOrd="0" destOrd="0" presId="urn:microsoft.com/office/officeart/2005/8/layout/hierarchy3"/>
    <dgm:cxn modelId="{447AEA8A-66FF-4FF1-972F-DDDFB2F992D0}" srcId="{C33C972D-3372-48F2-8A3C-044255FC2EE1}" destId="{1ABDB42E-6841-4CBE-BC43-2E68401E1CF6}" srcOrd="1" destOrd="0" parTransId="{E3A03673-D8AE-49C3-AD25-A0786BC5F818}" sibTransId="{E918D4DE-811B-499C-8402-83292809CB27}"/>
    <dgm:cxn modelId="{AC0E17A6-43DE-CF40-81D7-CDE675EE0099}" type="presOf" srcId="{2DEEB3F6-4CAB-43EF-B8D8-B1EB169C9CDE}" destId="{50A1FA7E-0930-0D42-AE0E-4A9F261E3654}" srcOrd="0" destOrd="0" presId="urn:microsoft.com/office/officeart/2005/8/layout/hierarchy3"/>
    <dgm:cxn modelId="{DC38ACAB-5541-4B2C-B680-F129D49209AD}" srcId="{C33C972D-3372-48F2-8A3C-044255FC2EE1}" destId="{DE86636D-E828-4C13-814F-DEE73F6FA1C6}" srcOrd="0" destOrd="0" parTransId="{14302F01-543A-4E7D-B171-158B171545DE}" sibTransId="{8F0262CD-3181-452E-947B-A13C9660570C}"/>
    <dgm:cxn modelId="{5A80F7B8-8785-2447-BB51-377D4FA9D133}" type="presOf" srcId="{19807EA8-4CD2-4914-BC1E-AC26F120D333}" destId="{6DF04AB0-25D2-D04D-8B49-829B94140A23}" srcOrd="0" destOrd="0" presId="urn:microsoft.com/office/officeart/2005/8/layout/hierarchy3"/>
    <dgm:cxn modelId="{02DCA1BE-E9F1-604A-99D2-6692002BB592}" type="presOf" srcId="{53C2AA09-E359-45E2-A0BF-C3383C2CFD52}" destId="{1C5D6415-EDC8-3F41-9766-F2CF2B329A0F}" srcOrd="0" destOrd="0" presId="urn:microsoft.com/office/officeart/2005/8/layout/hierarchy3"/>
    <dgm:cxn modelId="{19398FCD-1084-4648-9913-D25EA09A23AB}" srcId="{2DEEB3F6-4CAB-43EF-B8D8-B1EB169C9CDE}" destId="{19807EA8-4CD2-4914-BC1E-AC26F120D333}" srcOrd="0" destOrd="0" parTransId="{2F3D3262-1C2A-4447-AABA-1D50BD6DCAA9}" sibTransId="{372142A9-81B6-4B51-B04E-4934810DAC2B}"/>
    <dgm:cxn modelId="{044831CE-8A35-0247-9920-FE81A0D79B73}" type="presOf" srcId="{C33C972D-3372-48F2-8A3C-044255FC2EE1}" destId="{44BE0C98-62B5-0D44-8CB8-81D82475BA6F}" srcOrd="1" destOrd="0" presId="urn:microsoft.com/office/officeart/2005/8/layout/hierarchy3"/>
    <dgm:cxn modelId="{49F7CDDC-A8CB-2D41-931C-FD30F57761BA}" type="presOf" srcId="{E161710C-C488-468A-ADF5-5A3AA4FFE093}" destId="{6D863C92-D002-C647-8884-D22FAF7CB37B}" srcOrd="0" destOrd="0" presId="urn:microsoft.com/office/officeart/2005/8/layout/hierarchy3"/>
    <dgm:cxn modelId="{4A0B72DF-5BA2-6F41-A479-5D122439CD65}" type="presOf" srcId="{2E0270A1-E858-4441-BC0C-BB7E23DF97E7}" destId="{0AB74759-AA68-274B-85F1-5FFAB296CE6D}" srcOrd="0" destOrd="0" presId="urn:microsoft.com/office/officeart/2005/8/layout/hierarchy3"/>
    <dgm:cxn modelId="{8CA740EB-430B-4F9D-82E4-08002F95B141}" srcId="{62446019-86EF-4639-AEFC-45E6D7DEB913}" destId="{2E0270A1-E858-4441-BC0C-BB7E23DF97E7}" srcOrd="0" destOrd="0" parTransId="{AF6F4880-E091-488A-A129-C24320769276}" sibTransId="{16A5AB81-2CD2-4759-902D-30A2E9C95470}"/>
    <dgm:cxn modelId="{69A188EB-58D8-A244-B8E1-95B8ABA8832C}" type="presOf" srcId="{DE86636D-E828-4C13-814F-DEE73F6FA1C6}" destId="{A80BA6C5-4DFA-B841-BF1D-BB8240C1E31A}" srcOrd="0" destOrd="0" presId="urn:microsoft.com/office/officeart/2005/8/layout/hierarchy3"/>
    <dgm:cxn modelId="{837FFEF1-CD02-8D4F-9627-3615BC9C0616}" type="presOf" srcId="{1ABDB42E-6841-4CBE-BC43-2E68401E1CF6}" destId="{0749D842-4E56-6D47-B391-C957B8E99D66}" srcOrd="0" destOrd="0" presId="urn:microsoft.com/office/officeart/2005/8/layout/hierarchy3"/>
    <dgm:cxn modelId="{50695AFB-C2F0-264B-A03A-69AE9CD6CC2F}" type="presOf" srcId="{3BAB94A4-C16A-4509-805F-94FF08378DEA}" destId="{23D80BC6-380F-1F4E-8B9D-8E83EA8B52E8}" srcOrd="0" destOrd="0" presId="urn:microsoft.com/office/officeart/2005/8/layout/hierarchy3"/>
    <dgm:cxn modelId="{04A0FBFE-590A-D341-99BB-686A95E687B6}" type="presOf" srcId="{2E0270A1-E858-4441-BC0C-BB7E23DF97E7}" destId="{13D4AF98-C75D-9143-97B9-A79CA1F170D0}" srcOrd="1" destOrd="0" presId="urn:microsoft.com/office/officeart/2005/8/layout/hierarchy3"/>
    <dgm:cxn modelId="{E7BD77A2-C5BB-574B-834E-B71078582028}" type="presParOf" srcId="{C8263190-D521-714B-BBE6-7534784982EB}" destId="{6301A1B6-930A-434D-BD27-5042AF57C2AA}" srcOrd="0" destOrd="0" presId="urn:microsoft.com/office/officeart/2005/8/layout/hierarchy3"/>
    <dgm:cxn modelId="{FA721E4A-E339-9947-A7F1-174E1EC0621E}" type="presParOf" srcId="{6301A1B6-930A-434D-BD27-5042AF57C2AA}" destId="{1267E2DD-4C15-6D48-BB03-3B48DBAE1522}" srcOrd="0" destOrd="0" presId="urn:microsoft.com/office/officeart/2005/8/layout/hierarchy3"/>
    <dgm:cxn modelId="{4A2B31F7-C080-C449-8C4E-714E00FDBF0C}" type="presParOf" srcId="{1267E2DD-4C15-6D48-BB03-3B48DBAE1522}" destId="{0AB74759-AA68-274B-85F1-5FFAB296CE6D}" srcOrd="0" destOrd="0" presId="urn:microsoft.com/office/officeart/2005/8/layout/hierarchy3"/>
    <dgm:cxn modelId="{8CB9DA82-7A98-C84F-8F71-73CC349EB17C}" type="presParOf" srcId="{1267E2DD-4C15-6D48-BB03-3B48DBAE1522}" destId="{13D4AF98-C75D-9143-97B9-A79CA1F170D0}" srcOrd="1" destOrd="0" presId="urn:microsoft.com/office/officeart/2005/8/layout/hierarchy3"/>
    <dgm:cxn modelId="{6F1BBB61-B5B8-EC46-93CB-055C3D25FC7D}" type="presParOf" srcId="{6301A1B6-930A-434D-BD27-5042AF57C2AA}" destId="{6329BB63-48B7-FA4E-91F5-862E4BB8ABA4}" srcOrd="1" destOrd="0" presId="urn:microsoft.com/office/officeart/2005/8/layout/hierarchy3"/>
    <dgm:cxn modelId="{405DA195-6EEB-B449-B4F0-59266BE58AF7}" type="presParOf" srcId="{6329BB63-48B7-FA4E-91F5-862E4BB8ABA4}" destId="{6D863C92-D002-C647-8884-D22FAF7CB37B}" srcOrd="0" destOrd="0" presId="urn:microsoft.com/office/officeart/2005/8/layout/hierarchy3"/>
    <dgm:cxn modelId="{D52AC09E-1687-1641-84D5-0087FAC0456B}" type="presParOf" srcId="{6329BB63-48B7-FA4E-91F5-862E4BB8ABA4}" destId="{2C8C4645-1270-A146-A4F2-8CD26AB5FEEF}" srcOrd="1" destOrd="0" presId="urn:microsoft.com/office/officeart/2005/8/layout/hierarchy3"/>
    <dgm:cxn modelId="{3596142F-7503-894D-AD83-9FDF309F06E3}" type="presParOf" srcId="{C8263190-D521-714B-BBE6-7534784982EB}" destId="{23E27167-3AB5-5549-B3FC-78DCF504D0E3}" srcOrd="1" destOrd="0" presId="urn:microsoft.com/office/officeart/2005/8/layout/hierarchy3"/>
    <dgm:cxn modelId="{81A4C86E-DC1B-1A48-A391-C17D7093963C}" type="presParOf" srcId="{23E27167-3AB5-5549-B3FC-78DCF504D0E3}" destId="{7E076C28-C126-1E46-9B87-688954D9AA93}" srcOrd="0" destOrd="0" presId="urn:microsoft.com/office/officeart/2005/8/layout/hierarchy3"/>
    <dgm:cxn modelId="{63C9111E-70DC-AE46-A0AF-1A6AC80F1780}" type="presParOf" srcId="{7E076C28-C126-1E46-9B87-688954D9AA93}" destId="{09A61409-D9FB-CA49-AE37-230C8F7F1B54}" srcOrd="0" destOrd="0" presId="urn:microsoft.com/office/officeart/2005/8/layout/hierarchy3"/>
    <dgm:cxn modelId="{9A92A4C2-D55C-D34F-9E05-9AEBEE387763}" type="presParOf" srcId="{7E076C28-C126-1E46-9B87-688954D9AA93}" destId="{44BE0C98-62B5-0D44-8CB8-81D82475BA6F}" srcOrd="1" destOrd="0" presId="urn:microsoft.com/office/officeart/2005/8/layout/hierarchy3"/>
    <dgm:cxn modelId="{42EBE2EA-C8FE-5C41-934A-00ECEE9509ED}" type="presParOf" srcId="{23E27167-3AB5-5549-B3FC-78DCF504D0E3}" destId="{4DFBF8AF-1708-3A4A-A843-0AD34C1D474E}" srcOrd="1" destOrd="0" presId="urn:microsoft.com/office/officeart/2005/8/layout/hierarchy3"/>
    <dgm:cxn modelId="{A940FD75-9EC6-1D43-B35B-8E5D40AF3E07}" type="presParOf" srcId="{4DFBF8AF-1708-3A4A-A843-0AD34C1D474E}" destId="{111CC9A8-85EF-B94C-86B4-16FBD81250AF}" srcOrd="0" destOrd="0" presId="urn:microsoft.com/office/officeart/2005/8/layout/hierarchy3"/>
    <dgm:cxn modelId="{B67B7BA8-1F53-1441-AF0D-499ABD1C696A}" type="presParOf" srcId="{4DFBF8AF-1708-3A4A-A843-0AD34C1D474E}" destId="{A80BA6C5-4DFA-B841-BF1D-BB8240C1E31A}" srcOrd="1" destOrd="0" presId="urn:microsoft.com/office/officeart/2005/8/layout/hierarchy3"/>
    <dgm:cxn modelId="{58DF446A-921A-7A40-81D5-FFC8D4EF27A1}" type="presParOf" srcId="{4DFBF8AF-1708-3A4A-A843-0AD34C1D474E}" destId="{C4B4364E-55FA-DC40-ADE1-3ABDEB570FCD}" srcOrd="2" destOrd="0" presId="urn:microsoft.com/office/officeart/2005/8/layout/hierarchy3"/>
    <dgm:cxn modelId="{F6A2963A-811E-4A47-A789-FE7EDDE6AD5C}" type="presParOf" srcId="{4DFBF8AF-1708-3A4A-A843-0AD34C1D474E}" destId="{0749D842-4E56-6D47-B391-C957B8E99D66}" srcOrd="3" destOrd="0" presId="urn:microsoft.com/office/officeart/2005/8/layout/hierarchy3"/>
    <dgm:cxn modelId="{BCDFC34A-98F6-0246-8038-E0D624E1558E}" type="presParOf" srcId="{C8263190-D521-714B-BBE6-7534784982EB}" destId="{741856E5-5AC9-A447-A405-688D4FF46C58}" srcOrd="2" destOrd="0" presId="urn:microsoft.com/office/officeart/2005/8/layout/hierarchy3"/>
    <dgm:cxn modelId="{010A875D-5421-5448-9559-BF8C7181FF02}" type="presParOf" srcId="{741856E5-5AC9-A447-A405-688D4FF46C58}" destId="{652E01D5-9664-174B-AA67-66C2D0DBB4DC}" srcOrd="0" destOrd="0" presId="urn:microsoft.com/office/officeart/2005/8/layout/hierarchy3"/>
    <dgm:cxn modelId="{F117088E-C782-D644-9447-9D1708A76D8E}" type="presParOf" srcId="{652E01D5-9664-174B-AA67-66C2D0DBB4DC}" destId="{23D80BC6-380F-1F4E-8B9D-8E83EA8B52E8}" srcOrd="0" destOrd="0" presId="urn:microsoft.com/office/officeart/2005/8/layout/hierarchy3"/>
    <dgm:cxn modelId="{2FF01250-BECB-7B40-8560-BFB4977AAFEF}" type="presParOf" srcId="{652E01D5-9664-174B-AA67-66C2D0DBB4DC}" destId="{FE1B3773-438E-9347-8DC1-3CB79A12214C}" srcOrd="1" destOrd="0" presId="urn:microsoft.com/office/officeart/2005/8/layout/hierarchy3"/>
    <dgm:cxn modelId="{C3AF6C9C-1793-E14B-B888-ADDB0BFD258F}" type="presParOf" srcId="{741856E5-5AC9-A447-A405-688D4FF46C58}" destId="{AADEBDDE-DE23-7B40-A256-A8071D7E09F5}" srcOrd="1" destOrd="0" presId="urn:microsoft.com/office/officeart/2005/8/layout/hierarchy3"/>
    <dgm:cxn modelId="{B63789FD-882B-E04D-BBE0-904FACEB7F44}" type="presParOf" srcId="{AADEBDDE-DE23-7B40-A256-A8071D7E09F5}" destId="{1C5D6415-EDC8-3F41-9766-F2CF2B329A0F}" srcOrd="0" destOrd="0" presId="urn:microsoft.com/office/officeart/2005/8/layout/hierarchy3"/>
    <dgm:cxn modelId="{AEC1986F-1224-9A42-9B89-8120FCEE3728}" type="presParOf" srcId="{AADEBDDE-DE23-7B40-A256-A8071D7E09F5}" destId="{E1FF0111-3841-C642-A654-A9F89FCF0569}" srcOrd="1" destOrd="0" presId="urn:microsoft.com/office/officeart/2005/8/layout/hierarchy3"/>
    <dgm:cxn modelId="{34B5224C-95C8-A84C-9962-581E937F59CD}" type="presParOf" srcId="{C8263190-D521-714B-BBE6-7534784982EB}" destId="{129051A4-3505-344F-8BF6-8ABC5953AEB2}" srcOrd="3" destOrd="0" presId="urn:microsoft.com/office/officeart/2005/8/layout/hierarchy3"/>
    <dgm:cxn modelId="{63118D4A-82CF-9443-BC41-AFFCFB0A9040}" type="presParOf" srcId="{129051A4-3505-344F-8BF6-8ABC5953AEB2}" destId="{A77ABCC6-6980-0643-B8AA-CEA24AB7E13A}" srcOrd="0" destOrd="0" presId="urn:microsoft.com/office/officeart/2005/8/layout/hierarchy3"/>
    <dgm:cxn modelId="{2F15228E-98C0-344D-A2CF-1AA9562F3265}" type="presParOf" srcId="{A77ABCC6-6980-0643-B8AA-CEA24AB7E13A}" destId="{50A1FA7E-0930-0D42-AE0E-4A9F261E3654}" srcOrd="0" destOrd="0" presId="urn:microsoft.com/office/officeart/2005/8/layout/hierarchy3"/>
    <dgm:cxn modelId="{833F383B-2A21-0D4C-BE1C-B648025DC218}" type="presParOf" srcId="{A77ABCC6-6980-0643-B8AA-CEA24AB7E13A}" destId="{4CA3CFAB-D7EB-AE4D-B863-C9AA18426703}" srcOrd="1" destOrd="0" presId="urn:microsoft.com/office/officeart/2005/8/layout/hierarchy3"/>
    <dgm:cxn modelId="{21A096A3-D9C3-6F4E-B9A5-BD8BFE97C36D}" type="presParOf" srcId="{129051A4-3505-344F-8BF6-8ABC5953AEB2}" destId="{61045C07-AEAF-8D4A-AAD7-92B40E5A7D96}" srcOrd="1" destOrd="0" presId="urn:microsoft.com/office/officeart/2005/8/layout/hierarchy3"/>
    <dgm:cxn modelId="{BEF0944B-2DBA-2C4B-B5BA-895E4D6B9589}" type="presParOf" srcId="{61045C07-AEAF-8D4A-AAD7-92B40E5A7D96}" destId="{EF2BBCE9-767C-1B4D-8A10-E45EA29CE694}" srcOrd="0" destOrd="0" presId="urn:microsoft.com/office/officeart/2005/8/layout/hierarchy3"/>
    <dgm:cxn modelId="{DDBE96D3-0A87-B546-9EC8-E651C5590AD3}" type="presParOf" srcId="{61045C07-AEAF-8D4A-AAD7-92B40E5A7D96}" destId="{6DF04AB0-25D2-D04D-8B49-829B94140A23}" srcOrd="1" destOrd="0" presId="urn:microsoft.com/office/officeart/2005/8/layout/hierarchy3"/>
    <dgm:cxn modelId="{5970FB01-68BF-2C40-A9B6-7B35A95AEBF9}" type="presParOf" srcId="{61045C07-AEAF-8D4A-AAD7-92B40E5A7D96}" destId="{72A1FAB1-2C25-D740-A722-6894D6A9D1AD}" srcOrd="2" destOrd="0" presId="urn:microsoft.com/office/officeart/2005/8/layout/hierarchy3"/>
    <dgm:cxn modelId="{38814C72-5621-BA48-9642-ED6FE8AC25E9}" type="presParOf" srcId="{61045C07-AEAF-8D4A-AAD7-92B40E5A7D96}" destId="{C06C4FCA-2381-7249-9626-0C7F7772C2F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E0A00E-CE44-4303-ABBB-3B234116291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8FF81C7-5E1A-40A4-B7A2-A6DD307A63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Analyze customer shopping behaviour</a:t>
          </a:r>
        </a:p>
      </dgm:t>
    </dgm:pt>
    <dgm:pt modelId="{5ECBD9C4-1221-41CD-B8E9-1E8F89002145}" type="parTrans" cxnId="{6AB474A5-40A1-4C0D-A98C-E1039DBE280B}">
      <dgm:prSet/>
      <dgm:spPr/>
      <dgm:t>
        <a:bodyPr/>
        <a:lstStyle/>
        <a:p>
          <a:endParaRPr lang="en-US"/>
        </a:p>
      </dgm:t>
    </dgm:pt>
    <dgm:pt modelId="{22E44B53-15F7-4786-90CF-574E82869342}" type="sibTrans" cxnId="{6AB474A5-40A1-4C0D-A98C-E1039DBE280B}">
      <dgm:prSet/>
      <dgm:spPr/>
      <dgm:t>
        <a:bodyPr/>
        <a:lstStyle/>
        <a:p>
          <a:endParaRPr lang="en-US"/>
        </a:p>
      </dgm:t>
    </dgm:pt>
    <dgm:pt modelId="{FBCA58B0-AE1A-479E-BDD3-AF9FE74076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 strategic decision-making </a:t>
          </a:r>
        </a:p>
      </dgm:t>
    </dgm:pt>
    <dgm:pt modelId="{CBB20AFC-11F8-46BA-8F82-95639A8A899D}" type="parTrans" cxnId="{B6105986-F2C0-41AB-9362-562C7CDB5A5C}">
      <dgm:prSet/>
      <dgm:spPr/>
      <dgm:t>
        <a:bodyPr/>
        <a:lstStyle/>
        <a:p>
          <a:endParaRPr lang="en-US"/>
        </a:p>
      </dgm:t>
    </dgm:pt>
    <dgm:pt modelId="{831F5D7C-D505-48CC-AE1D-7D98F4775615}" type="sibTrans" cxnId="{B6105986-F2C0-41AB-9362-562C7CDB5A5C}">
      <dgm:prSet/>
      <dgm:spPr/>
      <dgm:t>
        <a:bodyPr/>
        <a:lstStyle/>
        <a:p>
          <a:endParaRPr lang="en-US"/>
        </a:p>
      </dgm:t>
    </dgm:pt>
    <dgm:pt modelId="{67EBFD1B-ABD9-5F4A-B280-96EAA902CF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Uncover key patterns and trends, enhance customer experience</a:t>
          </a:r>
        </a:p>
      </dgm:t>
    </dgm:pt>
    <dgm:pt modelId="{56298675-92B1-AC47-9F13-EA956CF87810}" type="parTrans" cxnId="{0CFBA851-E277-D841-8FB9-5075A4144099}">
      <dgm:prSet/>
      <dgm:spPr/>
      <dgm:t>
        <a:bodyPr/>
        <a:lstStyle/>
        <a:p>
          <a:endParaRPr lang="en-US"/>
        </a:p>
      </dgm:t>
    </dgm:pt>
    <dgm:pt modelId="{6C934D41-090C-DF4D-BF06-6A82D7C9FF64}" type="sibTrans" cxnId="{0CFBA851-E277-D841-8FB9-5075A4144099}">
      <dgm:prSet/>
      <dgm:spPr/>
      <dgm:t>
        <a:bodyPr/>
        <a:lstStyle/>
        <a:p>
          <a:endParaRPr lang="en-US"/>
        </a:p>
      </dgm:t>
    </dgm:pt>
    <dgm:pt modelId="{3D819537-8A14-45C2-A0F7-816266FB709B}" type="pres">
      <dgm:prSet presAssocID="{F7E0A00E-CE44-4303-ABBB-3B2341162915}" presName="root" presStyleCnt="0">
        <dgm:presLayoutVars>
          <dgm:dir/>
          <dgm:resizeHandles val="exact"/>
        </dgm:presLayoutVars>
      </dgm:prSet>
      <dgm:spPr/>
    </dgm:pt>
    <dgm:pt modelId="{CFC6ABAE-0A62-410F-B278-465A0CCCAB62}" type="pres">
      <dgm:prSet presAssocID="{88FF81C7-5E1A-40A4-B7A2-A6DD307A63A6}" presName="compNode" presStyleCnt="0"/>
      <dgm:spPr/>
    </dgm:pt>
    <dgm:pt modelId="{ED191CF5-FAF6-43EA-A044-4B1AF0C02340}" type="pres">
      <dgm:prSet presAssocID="{88FF81C7-5E1A-40A4-B7A2-A6DD307A63A6}" presName="bgRect" presStyleLbl="bgShp" presStyleIdx="0" presStyleCnt="3"/>
      <dgm:spPr/>
    </dgm:pt>
    <dgm:pt modelId="{2B039211-B18E-49B5-BDE2-4B8421CD454F}" type="pres">
      <dgm:prSet presAssocID="{88FF81C7-5E1A-40A4-B7A2-A6DD307A63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BE5928D3-6406-42EC-8ABF-4F7B69CC0F12}" type="pres">
      <dgm:prSet presAssocID="{88FF81C7-5E1A-40A4-B7A2-A6DD307A63A6}" presName="spaceRect" presStyleCnt="0"/>
      <dgm:spPr/>
    </dgm:pt>
    <dgm:pt modelId="{0950C0E1-68CB-461E-8DF0-2662FA8E171A}" type="pres">
      <dgm:prSet presAssocID="{88FF81C7-5E1A-40A4-B7A2-A6DD307A63A6}" presName="parTx" presStyleLbl="revTx" presStyleIdx="0" presStyleCnt="3">
        <dgm:presLayoutVars>
          <dgm:chMax val="0"/>
          <dgm:chPref val="0"/>
        </dgm:presLayoutVars>
      </dgm:prSet>
      <dgm:spPr/>
    </dgm:pt>
    <dgm:pt modelId="{B257B9F7-CE84-4726-BEB5-007CFADEB367}" type="pres">
      <dgm:prSet presAssocID="{22E44B53-15F7-4786-90CF-574E82869342}" presName="sibTrans" presStyleCnt="0"/>
      <dgm:spPr/>
    </dgm:pt>
    <dgm:pt modelId="{A8C3F591-1B3A-46EC-802A-3E0D02706086}" type="pres">
      <dgm:prSet presAssocID="{FBCA58B0-AE1A-479E-BDD3-AF9FE7407664}" presName="compNode" presStyleCnt="0"/>
      <dgm:spPr/>
    </dgm:pt>
    <dgm:pt modelId="{13A9E4B0-5A73-478B-83B7-3317E66CFD7B}" type="pres">
      <dgm:prSet presAssocID="{FBCA58B0-AE1A-479E-BDD3-AF9FE7407664}" presName="bgRect" presStyleLbl="bgShp" presStyleIdx="1" presStyleCnt="3"/>
      <dgm:spPr/>
    </dgm:pt>
    <dgm:pt modelId="{08224906-CB49-49CB-85E4-B882845FA556}" type="pres">
      <dgm:prSet presAssocID="{FBCA58B0-AE1A-479E-BDD3-AF9FE740766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FF45B87-565E-4521-9463-7C0C7B75CF0F}" type="pres">
      <dgm:prSet presAssocID="{FBCA58B0-AE1A-479E-BDD3-AF9FE7407664}" presName="spaceRect" presStyleCnt="0"/>
      <dgm:spPr/>
    </dgm:pt>
    <dgm:pt modelId="{164E3487-EABF-4AC3-BE79-73CCC8644028}" type="pres">
      <dgm:prSet presAssocID="{FBCA58B0-AE1A-479E-BDD3-AF9FE7407664}" presName="parTx" presStyleLbl="revTx" presStyleIdx="1" presStyleCnt="3">
        <dgm:presLayoutVars>
          <dgm:chMax val="0"/>
          <dgm:chPref val="0"/>
        </dgm:presLayoutVars>
      </dgm:prSet>
      <dgm:spPr/>
    </dgm:pt>
    <dgm:pt modelId="{983EA2C6-4C44-4AC2-8257-CD708EB23044}" type="pres">
      <dgm:prSet presAssocID="{831F5D7C-D505-48CC-AE1D-7D98F4775615}" presName="sibTrans" presStyleCnt="0"/>
      <dgm:spPr/>
    </dgm:pt>
    <dgm:pt modelId="{8E2E663C-40C5-4887-9A61-C657B6047BA3}" type="pres">
      <dgm:prSet presAssocID="{67EBFD1B-ABD9-5F4A-B280-96EAA902CF98}" presName="compNode" presStyleCnt="0"/>
      <dgm:spPr/>
    </dgm:pt>
    <dgm:pt modelId="{1D2CC844-FB50-47A3-AF8F-29B1BDB20F4D}" type="pres">
      <dgm:prSet presAssocID="{67EBFD1B-ABD9-5F4A-B280-96EAA902CF98}" presName="bgRect" presStyleLbl="bgShp" presStyleIdx="2" presStyleCnt="3"/>
      <dgm:spPr/>
    </dgm:pt>
    <dgm:pt modelId="{209C9C76-8BE8-487D-8EEB-2476B669A93B}" type="pres">
      <dgm:prSet presAssocID="{67EBFD1B-ABD9-5F4A-B280-96EAA902CF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4685DDA9-5196-47D7-8236-2A512805EF75}" type="pres">
      <dgm:prSet presAssocID="{67EBFD1B-ABD9-5F4A-B280-96EAA902CF98}" presName="spaceRect" presStyleCnt="0"/>
      <dgm:spPr/>
    </dgm:pt>
    <dgm:pt modelId="{EEE4FF7F-32C6-4545-BB8E-F2C2004BCD2B}" type="pres">
      <dgm:prSet presAssocID="{67EBFD1B-ABD9-5F4A-B280-96EAA902CF9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CE8B910-57AF-4D4A-A03A-3DD2EE9F975F}" type="presOf" srcId="{88FF81C7-5E1A-40A4-B7A2-A6DD307A63A6}" destId="{0950C0E1-68CB-461E-8DF0-2662FA8E171A}" srcOrd="0" destOrd="0" presId="urn:microsoft.com/office/officeart/2018/2/layout/IconVerticalSolidList"/>
    <dgm:cxn modelId="{C362522F-F406-6F4D-B8CD-EE6FEE8E21FB}" type="presOf" srcId="{67EBFD1B-ABD9-5F4A-B280-96EAA902CF98}" destId="{EEE4FF7F-32C6-4545-BB8E-F2C2004BCD2B}" srcOrd="0" destOrd="0" presId="urn:microsoft.com/office/officeart/2018/2/layout/IconVerticalSolidList"/>
    <dgm:cxn modelId="{0CFBA851-E277-D841-8FB9-5075A4144099}" srcId="{F7E0A00E-CE44-4303-ABBB-3B2341162915}" destId="{67EBFD1B-ABD9-5F4A-B280-96EAA902CF98}" srcOrd="2" destOrd="0" parTransId="{56298675-92B1-AC47-9F13-EA956CF87810}" sibTransId="{6C934D41-090C-DF4D-BF06-6A82D7C9FF64}"/>
    <dgm:cxn modelId="{B6105986-F2C0-41AB-9362-562C7CDB5A5C}" srcId="{F7E0A00E-CE44-4303-ABBB-3B2341162915}" destId="{FBCA58B0-AE1A-479E-BDD3-AF9FE7407664}" srcOrd="1" destOrd="0" parTransId="{CBB20AFC-11F8-46BA-8F82-95639A8A899D}" sibTransId="{831F5D7C-D505-48CC-AE1D-7D98F4775615}"/>
    <dgm:cxn modelId="{6AB474A5-40A1-4C0D-A98C-E1039DBE280B}" srcId="{F7E0A00E-CE44-4303-ABBB-3B2341162915}" destId="{88FF81C7-5E1A-40A4-B7A2-A6DD307A63A6}" srcOrd="0" destOrd="0" parTransId="{5ECBD9C4-1221-41CD-B8E9-1E8F89002145}" sibTransId="{22E44B53-15F7-4786-90CF-574E82869342}"/>
    <dgm:cxn modelId="{430FF6B5-DA75-0A4E-9CB3-13D5DC2A9AE5}" type="presOf" srcId="{F7E0A00E-CE44-4303-ABBB-3B2341162915}" destId="{3D819537-8A14-45C2-A0F7-816266FB709B}" srcOrd="0" destOrd="0" presId="urn:microsoft.com/office/officeart/2018/2/layout/IconVerticalSolidList"/>
    <dgm:cxn modelId="{CA6FE8FF-DD69-5444-9327-196016DED6FF}" type="presOf" srcId="{FBCA58B0-AE1A-479E-BDD3-AF9FE7407664}" destId="{164E3487-EABF-4AC3-BE79-73CCC8644028}" srcOrd="0" destOrd="0" presId="urn:microsoft.com/office/officeart/2018/2/layout/IconVerticalSolidList"/>
    <dgm:cxn modelId="{ACD05956-DE18-E644-ABCB-64A64495C5E9}" type="presParOf" srcId="{3D819537-8A14-45C2-A0F7-816266FB709B}" destId="{CFC6ABAE-0A62-410F-B278-465A0CCCAB62}" srcOrd="0" destOrd="0" presId="urn:microsoft.com/office/officeart/2018/2/layout/IconVerticalSolidList"/>
    <dgm:cxn modelId="{8ED04981-9348-094E-91E7-45D137829B0E}" type="presParOf" srcId="{CFC6ABAE-0A62-410F-B278-465A0CCCAB62}" destId="{ED191CF5-FAF6-43EA-A044-4B1AF0C02340}" srcOrd="0" destOrd="0" presId="urn:microsoft.com/office/officeart/2018/2/layout/IconVerticalSolidList"/>
    <dgm:cxn modelId="{EBD3582E-98A2-B94A-8027-CEF0AB8DA94E}" type="presParOf" srcId="{CFC6ABAE-0A62-410F-B278-465A0CCCAB62}" destId="{2B039211-B18E-49B5-BDE2-4B8421CD454F}" srcOrd="1" destOrd="0" presId="urn:microsoft.com/office/officeart/2018/2/layout/IconVerticalSolidList"/>
    <dgm:cxn modelId="{62E24AC1-6B1C-4C4B-9B0E-994AA1F16CA1}" type="presParOf" srcId="{CFC6ABAE-0A62-410F-B278-465A0CCCAB62}" destId="{BE5928D3-6406-42EC-8ABF-4F7B69CC0F12}" srcOrd="2" destOrd="0" presId="urn:microsoft.com/office/officeart/2018/2/layout/IconVerticalSolidList"/>
    <dgm:cxn modelId="{74BF7A0F-AB9F-E649-AB76-B833DFD4F9A5}" type="presParOf" srcId="{CFC6ABAE-0A62-410F-B278-465A0CCCAB62}" destId="{0950C0E1-68CB-461E-8DF0-2662FA8E171A}" srcOrd="3" destOrd="0" presId="urn:microsoft.com/office/officeart/2018/2/layout/IconVerticalSolidList"/>
    <dgm:cxn modelId="{E95F1DD0-3862-8F41-A620-1C3835F158F5}" type="presParOf" srcId="{3D819537-8A14-45C2-A0F7-816266FB709B}" destId="{B257B9F7-CE84-4726-BEB5-007CFADEB367}" srcOrd="1" destOrd="0" presId="urn:microsoft.com/office/officeart/2018/2/layout/IconVerticalSolidList"/>
    <dgm:cxn modelId="{33E2A2CD-75C0-B840-864B-DF2625E6CD31}" type="presParOf" srcId="{3D819537-8A14-45C2-A0F7-816266FB709B}" destId="{A8C3F591-1B3A-46EC-802A-3E0D02706086}" srcOrd="2" destOrd="0" presId="urn:microsoft.com/office/officeart/2018/2/layout/IconVerticalSolidList"/>
    <dgm:cxn modelId="{6EB71211-DB82-244A-8D7A-F8DBE410F95B}" type="presParOf" srcId="{A8C3F591-1B3A-46EC-802A-3E0D02706086}" destId="{13A9E4B0-5A73-478B-83B7-3317E66CFD7B}" srcOrd="0" destOrd="0" presId="urn:microsoft.com/office/officeart/2018/2/layout/IconVerticalSolidList"/>
    <dgm:cxn modelId="{E50E37D5-904D-A141-8621-134FE5C6A77A}" type="presParOf" srcId="{A8C3F591-1B3A-46EC-802A-3E0D02706086}" destId="{08224906-CB49-49CB-85E4-B882845FA556}" srcOrd="1" destOrd="0" presId="urn:microsoft.com/office/officeart/2018/2/layout/IconVerticalSolidList"/>
    <dgm:cxn modelId="{72118463-9859-164D-AE10-A51DD3397E1E}" type="presParOf" srcId="{A8C3F591-1B3A-46EC-802A-3E0D02706086}" destId="{2FF45B87-565E-4521-9463-7C0C7B75CF0F}" srcOrd="2" destOrd="0" presId="urn:microsoft.com/office/officeart/2018/2/layout/IconVerticalSolidList"/>
    <dgm:cxn modelId="{117ABAAD-7804-484F-AB5D-0F995EE47377}" type="presParOf" srcId="{A8C3F591-1B3A-46EC-802A-3E0D02706086}" destId="{164E3487-EABF-4AC3-BE79-73CCC8644028}" srcOrd="3" destOrd="0" presId="urn:microsoft.com/office/officeart/2018/2/layout/IconVerticalSolidList"/>
    <dgm:cxn modelId="{E783B75A-A8CC-6045-9AD9-83ECAA5724ED}" type="presParOf" srcId="{3D819537-8A14-45C2-A0F7-816266FB709B}" destId="{983EA2C6-4C44-4AC2-8257-CD708EB23044}" srcOrd="3" destOrd="0" presId="urn:microsoft.com/office/officeart/2018/2/layout/IconVerticalSolidList"/>
    <dgm:cxn modelId="{E5FA1B71-3AFA-1346-80FB-4343829AA9D9}" type="presParOf" srcId="{3D819537-8A14-45C2-A0F7-816266FB709B}" destId="{8E2E663C-40C5-4887-9A61-C657B6047BA3}" srcOrd="4" destOrd="0" presId="urn:microsoft.com/office/officeart/2018/2/layout/IconVerticalSolidList"/>
    <dgm:cxn modelId="{5226CFFB-E1F5-6C49-BAB0-B1763ADB0E14}" type="presParOf" srcId="{8E2E663C-40C5-4887-9A61-C657B6047BA3}" destId="{1D2CC844-FB50-47A3-AF8F-29B1BDB20F4D}" srcOrd="0" destOrd="0" presId="urn:microsoft.com/office/officeart/2018/2/layout/IconVerticalSolidList"/>
    <dgm:cxn modelId="{B78F3C00-CD02-3942-B1C4-33519C967976}" type="presParOf" srcId="{8E2E663C-40C5-4887-9A61-C657B6047BA3}" destId="{209C9C76-8BE8-487D-8EEB-2476B669A93B}" srcOrd="1" destOrd="0" presId="urn:microsoft.com/office/officeart/2018/2/layout/IconVerticalSolidList"/>
    <dgm:cxn modelId="{D9098233-964C-3845-A862-08A8685C2388}" type="presParOf" srcId="{8E2E663C-40C5-4887-9A61-C657B6047BA3}" destId="{4685DDA9-5196-47D7-8236-2A512805EF75}" srcOrd="2" destOrd="0" presId="urn:microsoft.com/office/officeart/2018/2/layout/IconVerticalSolidList"/>
    <dgm:cxn modelId="{F1C184BA-7ABC-FB4D-A9B5-126E20EC37B0}" type="presParOf" srcId="{8E2E663C-40C5-4887-9A61-C657B6047BA3}" destId="{EEE4FF7F-32C6-4545-BB8E-F2C2004BCD2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C8B379-BEA8-4FB9-A457-F072F0909C3E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7D482802-DDF2-4CD9-8A14-EE5549F2FA16}">
      <dgm:prSet/>
      <dgm:spPr/>
      <dgm:t>
        <a:bodyPr/>
        <a:lstStyle/>
        <a:p>
          <a:r>
            <a:rPr lang="en-US"/>
            <a:t>Customer Demographics Analysis</a:t>
          </a:r>
        </a:p>
      </dgm:t>
    </dgm:pt>
    <dgm:pt modelId="{2ADDD53A-F05C-44A9-A9E1-332F47857ECD}" type="parTrans" cxnId="{B9F554E8-5865-4E41-989C-04408DED0D21}">
      <dgm:prSet/>
      <dgm:spPr/>
      <dgm:t>
        <a:bodyPr/>
        <a:lstStyle/>
        <a:p>
          <a:endParaRPr lang="en-US"/>
        </a:p>
      </dgm:t>
    </dgm:pt>
    <dgm:pt modelId="{02B82671-BC1D-4E2C-8552-16B7E5E2EED0}" type="sibTrans" cxnId="{B9F554E8-5865-4E41-989C-04408DED0D21}">
      <dgm:prSet/>
      <dgm:spPr/>
      <dgm:t>
        <a:bodyPr/>
        <a:lstStyle/>
        <a:p>
          <a:endParaRPr lang="en-US"/>
        </a:p>
      </dgm:t>
    </dgm:pt>
    <dgm:pt modelId="{E99FC131-E3F1-4675-B08D-B99CDF5A4E9B}">
      <dgm:prSet/>
      <dgm:spPr/>
      <dgm:t>
        <a:bodyPr/>
        <a:lstStyle/>
        <a:p>
          <a:r>
            <a:rPr lang="en-US" dirty="0"/>
            <a:t>Project and Category Analysis</a:t>
          </a:r>
        </a:p>
      </dgm:t>
    </dgm:pt>
    <dgm:pt modelId="{430AD0EA-02AB-4BFE-97BE-2B28348AC2CB}" type="parTrans" cxnId="{12A33C08-B4F6-4643-A793-FF0488EB6BD7}">
      <dgm:prSet/>
      <dgm:spPr/>
      <dgm:t>
        <a:bodyPr/>
        <a:lstStyle/>
        <a:p>
          <a:endParaRPr lang="en-US"/>
        </a:p>
      </dgm:t>
    </dgm:pt>
    <dgm:pt modelId="{86CA65EB-EBEA-4BA5-8AE9-7F1071C4EDE5}" type="sibTrans" cxnId="{12A33C08-B4F6-4643-A793-FF0488EB6BD7}">
      <dgm:prSet/>
      <dgm:spPr/>
      <dgm:t>
        <a:bodyPr/>
        <a:lstStyle/>
        <a:p>
          <a:endParaRPr lang="en-US"/>
        </a:p>
      </dgm:t>
    </dgm:pt>
    <dgm:pt modelId="{23604E05-A9BC-4537-B432-42FDFCD75F1C}">
      <dgm:prSet/>
      <dgm:spPr/>
      <dgm:t>
        <a:bodyPr/>
        <a:lstStyle/>
        <a:p>
          <a:r>
            <a:rPr lang="en-US"/>
            <a:t>Shopping Mall Performance</a:t>
          </a:r>
        </a:p>
      </dgm:t>
    </dgm:pt>
    <dgm:pt modelId="{E8745183-E1F3-42B6-987E-311794563EDE}" type="parTrans" cxnId="{A35C0FC1-B051-43C7-AC64-4DEEBA714749}">
      <dgm:prSet/>
      <dgm:spPr/>
      <dgm:t>
        <a:bodyPr/>
        <a:lstStyle/>
        <a:p>
          <a:endParaRPr lang="en-US"/>
        </a:p>
      </dgm:t>
    </dgm:pt>
    <dgm:pt modelId="{FE7E7079-0047-4F66-B34C-BA473FAFC162}" type="sibTrans" cxnId="{A35C0FC1-B051-43C7-AC64-4DEEBA714749}">
      <dgm:prSet/>
      <dgm:spPr/>
      <dgm:t>
        <a:bodyPr/>
        <a:lstStyle/>
        <a:p>
          <a:endParaRPr lang="en-US"/>
        </a:p>
      </dgm:t>
    </dgm:pt>
    <dgm:pt modelId="{A54A4846-03B0-4273-80B5-B14D434A3F5C}">
      <dgm:prSet/>
      <dgm:spPr/>
      <dgm:t>
        <a:bodyPr/>
        <a:lstStyle/>
        <a:p>
          <a:r>
            <a:rPr lang="en-US"/>
            <a:t>Revenue Trends</a:t>
          </a:r>
        </a:p>
      </dgm:t>
    </dgm:pt>
    <dgm:pt modelId="{2B919D7A-FC38-4BC9-97A4-398ADAA9FEF7}" type="parTrans" cxnId="{20A4EB12-EEA9-484A-8FBB-150AB1C70E00}">
      <dgm:prSet/>
      <dgm:spPr/>
      <dgm:t>
        <a:bodyPr/>
        <a:lstStyle/>
        <a:p>
          <a:endParaRPr lang="en-US"/>
        </a:p>
      </dgm:t>
    </dgm:pt>
    <dgm:pt modelId="{DA9ECE3A-99F0-4345-814B-23945FD52A0C}" type="sibTrans" cxnId="{20A4EB12-EEA9-484A-8FBB-150AB1C70E00}">
      <dgm:prSet/>
      <dgm:spPr/>
      <dgm:t>
        <a:bodyPr/>
        <a:lstStyle/>
        <a:p>
          <a:endParaRPr lang="en-US"/>
        </a:p>
      </dgm:t>
    </dgm:pt>
    <dgm:pt modelId="{B870C053-C8D2-48A2-9952-82AC12A1D02F}">
      <dgm:prSet/>
      <dgm:spPr/>
      <dgm:t>
        <a:bodyPr/>
        <a:lstStyle/>
        <a:p>
          <a:r>
            <a:rPr lang="en-US"/>
            <a:t>Payment Method Analysis</a:t>
          </a:r>
        </a:p>
      </dgm:t>
    </dgm:pt>
    <dgm:pt modelId="{9081594D-FFA3-4B97-81D1-84DCC042E359}" type="parTrans" cxnId="{E60E1CF7-1710-461A-A566-7AD2359707EF}">
      <dgm:prSet/>
      <dgm:spPr/>
      <dgm:t>
        <a:bodyPr/>
        <a:lstStyle/>
        <a:p>
          <a:endParaRPr lang="en-US"/>
        </a:p>
      </dgm:t>
    </dgm:pt>
    <dgm:pt modelId="{EF798F42-CA08-4B46-A0E4-C4040B08E319}" type="sibTrans" cxnId="{E60E1CF7-1710-461A-A566-7AD2359707EF}">
      <dgm:prSet/>
      <dgm:spPr/>
      <dgm:t>
        <a:bodyPr/>
        <a:lstStyle/>
        <a:p>
          <a:endParaRPr lang="en-US"/>
        </a:p>
      </dgm:t>
    </dgm:pt>
    <dgm:pt modelId="{052C5DF5-B5BC-4C6F-8237-7EF3DB9A7ABD}">
      <dgm:prSet/>
      <dgm:spPr/>
      <dgm:t>
        <a:bodyPr/>
        <a:lstStyle/>
        <a:p>
          <a:r>
            <a:rPr lang="en-US"/>
            <a:t>Customer Value Segmentation</a:t>
          </a:r>
        </a:p>
      </dgm:t>
    </dgm:pt>
    <dgm:pt modelId="{F81E8698-9AB8-4659-8B01-EFC79509A368}" type="parTrans" cxnId="{2C88A434-7798-459E-A6A3-8E567BA5D7BF}">
      <dgm:prSet/>
      <dgm:spPr/>
      <dgm:t>
        <a:bodyPr/>
        <a:lstStyle/>
        <a:p>
          <a:endParaRPr lang="en-US"/>
        </a:p>
      </dgm:t>
    </dgm:pt>
    <dgm:pt modelId="{77258C7B-15B4-401D-AF7D-B94B5C9278D1}" type="sibTrans" cxnId="{2C88A434-7798-459E-A6A3-8E567BA5D7BF}">
      <dgm:prSet/>
      <dgm:spPr/>
      <dgm:t>
        <a:bodyPr/>
        <a:lstStyle/>
        <a:p>
          <a:endParaRPr lang="en-US"/>
        </a:p>
      </dgm:t>
    </dgm:pt>
    <dgm:pt modelId="{85678B5A-63ED-A540-9FDB-8F3FEC70FC28}" type="pres">
      <dgm:prSet presAssocID="{A0C8B379-BEA8-4FB9-A457-F072F0909C3E}" presName="linear" presStyleCnt="0">
        <dgm:presLayoutVars>
          <dgm:dir/>
          <dgm:animLvl val="lvl"/>
          <dgm:resizeHandles val="exact"/>
        </dgm:presLayoutVars>
      </dgm:prSet>
      <dgm:spPr/>
    </dgm:pt>
    <dgm:pt modelId="{EE1B9D44-73CD-D446-A649-F2DA3B4C3E83}" type="pres">
      <dgm:prSet presAssocID="{7D482802-DDF2-4CD9-8A14-EE5549F2FA16}" presName="parentLin" presStyleCnt="0"/>
      <dgm:spPr/>
    </dgm:pt>
    <dgm:pt modelId="{BA750A5A-DAB7-EC44-8B0D-239E2ACD5CDC}" type="pres">
      <dgm:prSet presAssocID="{7D482802-DDF2-4CD9-8A14-EE5549F2FA16}" presName="parentLeftMargin" presStyleLbl="node1" presStyleIdx="0" presStyleCnt="6"/>
      <dgm:spPr/>
    </dgm:pt>
    <dgm:pt modelId="{6D7942BC-CA83-AA4C-8BC1-0290D1174739}" type="pres">
      <dgm:prSet presAssocID="{7D482802-DDF2-4CD9-8A14-EE5549F2FA1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2D64CB4-4333-4F47-8A6A-ED3A08B17157}" type="pres">
      <dgm:prSet presAssocID="{7D482802-DDF2-4CD9-8A14-EE5549F2FA16}" presName="negativeSpace" presStyleCnt="0"/>
      <dgm:spPr/>
    </dgm:pt>
    <dgm:pt modelId="{87C77CD6-106C-1347-BB32-ABE7F4D6D082}" type="pres">
      <dgm:prSet presAssocID="{7D482802-DDF2-4CD9-8A14-EE5549F2FA16}" presName="childText" presStyleLbl="conFgAcc1" presStyleIdx="0" presStyleCnt="6">
        <dgm:presLayoutVars>
          <dgm:bulletEnabled val="1"/>
        </dgm:presLayoutVars>
      </dgm:prSet>
      <dgm:spPr/>
    </dgm:pt>
    <dgm:pt modelId="{009F53C4-CB3D-8749-BC6B-274FF8B26B25}" type="pres">
      <dgm:prSet presAssocID="{02B82671-BC1D-4E2C-8552-16B7E5E2EED0}" presName="spaceBetweenRectangles" presStyleCnt="0"/>
      <dgm:spPr/>
    </dgm:pt>
    <dgm:pt modelId="{087BE919-B216-FD4E-9273-1C6560809023}" type="pres">
      <dgm:prSet presAssocID="{E99FC131-E3F1-4675-B08D-B99CDF5A4E9B}" presName="parentLin" presStyleCnt="0"/>
      <dgm:spPr/>
    </dgm:pt>
    <dgm:pt modelId="{AA9276DC-05C6-5E4C-9BAD-02F4E1833C94}" type="pres">
      <dgm:prSet presAssocID="{E99FC131-E3F1-4675-B08D-B99CDF5A4E9B}" presName="parentLeftMargin" presStyleLbl="node1" presStyleIdx="0" presStyleCnt="6"/>
      <dgm:spPr/>
    </dgm:pt>
    <dgm:pt modelId="{C5D476BC-14E3-074D-B7D6-F925C28A3EB8}" type="pres">
      <dgm:prSet presAssocID="{E99FC131-E3F1-4675-B08D-B99CDF5A4E9B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96EC18F-B814-9140-B4E6-61128B4058A3}" type="pres">
      <dgm:prSet presAssocID="{E99FC131-E3F1-4675-B08D-B99CDF5A4E9B}" presName="negativeSpace" presStyleCnt="0"/>
      <dgm:spPr/>
    </dgm:pt>
    <dgm:pt modelId="{837AA04F-95EB-8646-9B92-BC1D412CF947}" type="pres">
      <dgm:prSet presAssocID="{E99FC131-E3F1-4675-B08D-B99CDF5A4E9B}" presName="childText" presStyleLbl="conFgAcc1" presStyleIdx="1" presStyleCnt="6">
        <dgm:presLayoutVars>
          <dgm:bulletEnabled val="1"/>
        </dgm:presLayoutVars>
      </dgm:prSet>
      <dgm:spPr/>
    </dgm:pt>
    <dgm:pt modelId="{86686315-28CB-FF41-B6DD-3E578F1B64A9}" type="pres">
      <dgm:prSet presAssocID="{86CA65EB-EBEA-4BA5-8AE9-7F1071C4EDE5}" presName="spaceBetweenRectangles" presStyleCnt="0"/>
      <dgm:spPr/>
    </dgm:pt>
    <dgm:pt modelId="{AB575391-984F-7D41-84AA-A802CB9F542E}" type="pres">
      <dgm:prSet presAssocID="{23604E05-A9BC-4537-B432-42FDFCD75F1C}" presName="parentLin" presStyleCnt="0"/>
      <dgm:spPr/>
    </dgm:pt>
    <dgm:pt modelId="{B3B06233-D160-AC43-A3EC-6236BF342C54}" type="pres">
      <dgm:prSet presAssocID="{23604E05-A9BC-4537-B432-42FDFCD75F1C}" presName="parentLeftMargin" presStyleLbl="node1" presStyleIdx="1" presStyleCnt="6"/>
      <dgm:spPr/>
    </dgm:pt>
    <dgm:pt modelId="{EC1E8127-F8DB-6C46-97BD-439DB5CBF3CC}" type="pres">
      <dgm:prSet presAssocID="{23604E05-A9BC-4537-B432-42FDFCD75F1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A6F0536-EDA3-3749-BC02-3DEEDB84BA59}" type="pres">
      <dgm:prSet presAssocID="{23604E05-A9BC-4537-B432-42FDFCD75F1C}" presName="negativeSpace" presStyleCnt="0"/>
      <dgm:spPr/>
    </dgm:pt>
    <dgm:pt modelId="{4F338DCA-4565-5C49-B289-6FD7D772FECD}" type="pres">
      <dgm:prSet presAssocID="{23604E05-A9BC-4537-B432-42FDFCD75F1C}" presName="childText" presStyleLbl="conFgAcc1" presStyleIdx="2" presStyleCnt="6">
        <dgm:presLayoutVars>
          <dgm:bulletEnabled val="1"/>
        </dgm:presLayoutVars>
      </dgm:prSet>
      <dgm:spPr/>
    </dgm:pt>
    <dgm:pt modelId="{B24BF2FC-FC0D-1E4A-AD8C-10243F3CBF84}" type="pres">
      <dgm:prSet presAssocID="{FE7E7079-0047-4F66-B34C-BA473FAFC162}" presName="spaceBetweenRectangles" presStyleCnt="0"/>
      <dgm:spPr/>
    </dgm:pt>
    <dgm:pt modelId="{319A95E3-5BCD-D048-AEEE-F47DD128D719}" type="pres">
      <dgm:prSet presAssocID="{A54A4846-03B0-4273-80B5-B14D434A3F5C}" presName="parentLin" presStyleCnt="0"/>
      <dgm:spPr/>
    </dgm:pt>
    <dgm:pt modelId="{A6E53D03-A6E3-2D41-83D7-2499AE797869}" type="pres">
      <dgm:prSet presAssocID="{A54A4846-03B0-4273-80B5-B14D434A3F5C}" presName="parentLeftMargin" presStyleLbl="node1" presStyleIdx="2" presStyleCnt="6"/>
      <dgm:spPr/>
    </dgm:pt>
    <dgm:pt modelId="{185CD8C9-D717-DB43-A1A1-6474465F0BC2}" type="pres">
      <dgm:prSet presAssocID="{A54A4846-03B0-4273-80B5-B14D434A3F5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982A0B69-6A94-8B4B-99BD-D1740CC03C9D}" type="pres">
      <dgm:prSet presAssocID="{A54A4846-03B0-4273-80B5-B14D434A3F5C}" presName="negativeSpace" presStyleCnt="0"/>
      <dgm:spPr/>
    </dgm:pt>
    <dgm:pt modelId="{8CC42995-3D04-AC48-B612-88AC2ACD5AB5}" type="pres">
      <dgm:prSet presAssocID="{A54A4846-03B0-4273-80B5-B14D434A3F5C}" presName="childText" presStyleLbl="conFgAcc1" presStyleIdx="3" presStyleCnt="6">
        <dgm:presLayoutVars>
          <dgm:bulletEnabled val="1"/>
        </dgm:presLayoutVars>
      </dgm:prSet>
      <dgm:spPr/>
    </dgm:pt>
    <dgm:pt modelId="{537C2DC3-7853-584F-8DC5-B48B3A665777}" type="pres">
      <dgm:prSet presAssocID="{DA9ECE3A-99F0-4345-814B-23945FD52A0C}" presName="spaceBetweenRectangles" presStyleCnt="0"/>
      <dgm:spPr/>
    </dgm:pt>
    <dgm:pt modelId="{1E0694AA-E18C-C842-A4FB-323704A660AE}" type="pres">
      <dgm:prSet presAssocID="{B870C053-C8D2-48A2-9952-82AC12A1D02F}" presName="parentLin" presStyleCnt="0"/>
      <dgm:spPr/>
    </dgm:pt>
    <dgm:pt modelId="{F477CC53-14ED-CD41-8DC7-E501963421D0}" type="pres">
      <dgm:prSet presAssocID="{B870C053-C8D2-48A2-9952-82AC12A1D02F}" presName="parentLeftMargin" presStyleLbl="node1" presStyleIdx="3" presStyleCnt="6"/>
      <dgm:spPr/>
    </dgm:pt>
    <dgm:pt modelId="{356EF53F-B91E-AD46-B274-7FCC2874ADD3}" type="pres">
      <dgm:prSet presAssocID="{B870C053-C8D2-48A2-9952-82AC12A1D02F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1179F6FA-E53F-CC4A-ACA8-5EC2743D7612}" type="pres">
      <dgm:prSet presAssocID="{B870C053-C8D2-48A2-9952-82AC12A1D02F}" presName="negativeSpace" presStyleCnt="0"/>
      <dgm:spPr/>
    </dgm:pt>
    <dgm:pt modelId="{0C35BD9B-089B-BA46-A8C4-65D470CCF242}" type="pres">
      <dgm:prSet presAssocID="{B870C053-C8D2-48A2-9952-82AC12A1D02F}" presName="childText" presStyleLbl="conFgAcc1" presStyleIdx="4" presStyleCnt="6">
        <dgm:presLayoutVars>
          <dgm:bulletEnabled val="1"/>
        </dgm:presLayoutVars>
      </dgm:prSet>
      <dgm:spPr/>
    </dgm:pt>
    <dgm:pt modelId="{2DF66E7A-C998-F742-9D02-FB77F5AF0634}" type="pres">
      <dgm:prSet presAssocID="{EF798F42-CA08-4B46-A0E4-C4040B08E319}" presName="spaceBetweenRectangles" presStyleCnt="0"/>
      <dgm:spPr/>
    </dgm:pt>
    <dgm:pt modelId="{B6268250-CD7E-1D42-86F0-F976681408F0}" type="pres">
      <dgm:prSet presAssocID="{052C5DF5-B5BC-4C6F-8237-7EF3DB9A7ABD}" presName="parentLin" presStyleCnt="0"/>
      <dgm:spPr/>
    </dgm:pt>
    <dgm:pt modelId="{FDF1195E-FB6B-624B-B899-EE2A5B79802C}" type="pres">
      <dgm:prSet presAssocID="{052C5DF5-B5BC-4C6F-8237-7EF3DB9A7ABD}" presName="parentLeftMargin" presStyleLbl="node1" presStyleIdx="4" presStyleCnt="6"/>
      <dgm:spPr/>
    </dgm:pt>
    <dgm:pt modelId="{418E3DEE-BF05-0D4D-A9AD-8889689F73A9}" type="pres">
      <dgm:prSet presAssocID="{052C5DF5-B5BC-4C6F-8237-7EF3DB9A7ABD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D5E26D95-317F-C445-86D2-03E3C03E17A5}" type="pres">
      <dgm:prSet presAssocID="{052C5DF5-B5BC-4C6F-8237-7EF3DB9A7ABD}" presName="negativeSpace" presStyleCnt="0"/>
      <dgm:spPr/>
    </dgm:pt>
    <dgm:pt modelId="{7328AF54-A020-5842-8DF3-7616569FEC6A}" type="pres">
      <dgm:prSet presAssocID="{052C5DF5-B5BC-4C6F-8237-7EF3DB9A7AB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12A33C08-B4F6-4643-A793-FF0488EB6BD7}" srcId="{A0C8B379-BEA8-4FB9-A457-F072F0909C3E}" destId="{E99FC131-E3F1-4675-B08D-B99CDF5A4E9B}" srcOrd="1" destOrd="0" parTransId="{430AD0EA-02AB-4BFE-97BE-2B28348AC2CB}" sibTransId="{86CA65EB-EBEA-4BA5-8AE9-7F1071C4EDE5}"/>
    <dgm:cxn modelId="{25B54C0C-7A3A-0548-AC25-5B5A64D97620}" type="presOf" srcId="{B870C053-C8D2-48A2-9952-82AC12A1D02F}" destId="{F477CC53-14ED-CD41-8DC7-E501963421D0}" srcOrd="0" destOrd="0" presId="urn:microsoft.com/office/officeart/2005/8/layout/list1"/>
    <dgm:cxn modelId="{20A4EB12-EEA9-484A-8FBB-150AB1C70E00}" srcId="{A0C8B379-BEA8-4FB9-A457-F072F0909C3E}" destId="{A54A4846-03B0-4273-80B5-B14D434A3F5C}" srcOrd="3" destOrd="0" parTransId="{2B919D7A-FC38-4BC9-97A4-398ADAA9FEF7}" sibTransId="{DA9ECE3A-99F0-4345-814B-23945FD52A0C}"/>
    <dgm:cxn modelId="{3ED8741B-DB63-5946-B02A-AE10049B12A2}" type="presOf" srcId="{7D482802-DDF2-4CD9-8A14-EE5549F2FA16}" destId="{BA750A5A-DAB7-EC44-8B0D-239E2ACD5CDC}" srcOrd="0" destOrd="0" presId="urn:microsoft.com/office/officeart/2005/8/layout/list1"/>
    <dgm:cxn modelId="{2C88A434-7798-459E-A6A3-8E567BA5D7BF}" srcId="{A0C8B379-BEA8-4FB9-A457-F072F0909C3E}" destId="{052C5DF5-B5BC-4C6F-8237-7EF3DB9A7ABD}" srcOrd="5" destOrd="0" parTransId="{F81E8698-9AB8-4659-8B01-EFC79509A368}" sibTransId="{77258C7B-15B4-401D-AF7D-B94B5C9278D1}"/>
    <dgm:cxn modelId="{85CC4838-9AA8-8B40-B319-CAF34A7EC106}" type="presOf" srcId="{B870C053-C8D2-48A2-9952-82AC12A1D02F}" destId="{356EF53F-B91E-AD46-B274-7FCC2874ADD3}" srcOrd="1" destOrd="0" presId="urn:microsoft.com/office/officeart/2005/8/layout/list1"/>
    <dgm:cxn modelId="{6E730D5B-647A-BB4D-AF06-817DF1B475A2}" type="presOf" srcId="{052C5DF5-B5BC-4C6F-8237-7EF3DB9A7ABD}" destId="{418E3DEE-BF05-0D4D-A9AD-8889689F73A9}" srcOrd="1" destOrd="0" presId="urn:microsoft.com/office/officeart/2005/8/layout/list1"/>
    <dgm:cxn modelId="{78F73D49-13D0-8249-BE5B-C6785FB89E09}" type="presOf" srcId="{A54A4846-03B0-4273-80B5-B14D434A3F5C}" destId="{185CD8C9-D717-DB43-A1A1-6474465F0BC2}" srcOrd="1" destOrd="0" presId="urn:microsoft.com/office/officeart/2005/8/layout/list1"/>
    <dgm:cxn modelId="{CEB1B775-D6F4-4242-A79A-7FA51C9EB714}" type="presOf" srcId="{E99FC131-E3F1-4675-B08D-B99CDF5A4E9B}" destId="{AA9276DC-05C6-5E4C-9BAD-02F4E1833C94}" srcOrd="0" destOrd="0" presId="urn:microsoft.com/office/officeart/2005/8/layout/list1"/>
    <dgm:cxn modelId="{D3A04B7E-7E7D-FE47-AF22-B71FAA841626}" type="presOf" srcId="{23604E05-A9BC-4537-B432-42FDFCD75F1C}" destId="{EC1E8127-F8DB-6C46-97BD-439DB5CBF3CC}" srcOrd="1" destOrd="0" presId="urn:microsoft.com/office/officeart/2005/8/layout/list1"/>
    <dgm:cxn modelId="{9D73D690-0492-7843-8AF4-49D7E823E5D2}" type="presOf" srcId="{23604E05-A9BC-4537-B432-42FDFCD75F1C}" destId="{B3B06233-D160-AC43-A3EC-6236BF342C54}" srcOrd="0" destOrd="0" presId="urn:microsoft.com/office/officeart/2005/8/layout/list1"/>
    <dgm:cxn modelId="{BFAC6B99-C766-0A47-9872-8345063B1553}" type="presOf" srcId="{E99FC131-E3F1-4675-B08D-B99CDF5A4E9B}" destId="{C5D476BC-14E3-074D-B7D6-F925C28A3EB8}" srcOrd="1" destOrd="0" presId="urn:microsoft.com/office/officeart/2005/8/layout/list1"/>
    <dgm:cxn modelId="{7250679B-CFA9-CA4B-9E94-D7A9BBEB182A}" type="presOf" srcId="{7D482802-DDF2-4CD9-8A14-EE5549F2FA16}" destId="{6D7942BC-CA83-AA4C-8BC1-0290D1174739}" srcOrd="1" destOrd="0" presId="urn:microsoft.com/office/officeart/2005/8/layout/list1"/>
    <dgm:cxn modelId="{A35C0FC1-B051-43C7-AC64-4DEEBA714749}" srcId="{A0C8B379-BEA8-4FB9-A457-F072F0909C3E}" destId="{23604E05-A9BC-4537-B432-42FDFCD75F1C}" srcOrd="2" destOrd="0" parTransId="{E8745183-E1F3-42B6-987E-311794563EDE}" sibTransId="{FE7E7079-0047-4F66-B34C-BA473FAFC162}"/>
    <dgm:cxn modelId="{3FBB7FCD-1C18-8948-8096-0B6E9D58B696}" type="presOf" srcId="{A54A4846-03B0-4273-80B5-B14D434A3F5C}" destId="{A6E53D03-A6E3-2D41-83D7-2499AE797869}" srcOrd="0" destOrd="0" presId="urn:microsoft.com/office/officeart/2005/8/layout/list1"/>
    <dgm:cxn modelId="{92C8A8D9-CD7B-C943-8848-9B7A603DA1A9}" type="presOf" srcId="{A0C8B379-BEA8-4FB9-A457-F072F0909C3E}" destId="{85678B5A-63ED-A540-9FDB-8F3FEC70FC28}" srcOrd="0" destOrd="0" presId="urn:microsoft.com/office/officeart/2005/8/layout/list1"/>
    <dgm:cxn modelId="{517222E5-D216-9F4D-94EA-F21BCF0BF4B7}" type="presOf" srcId="{052C5DF5-B5BC-4C6F-8237-7EF3DB9A7ABD}" destId="{FDF1195E-FB6B-624B-B899-EE2A5B79802C}" srcOrd="0" destOrd="0" presId="urn:microsoft.com/office/officeart/2005/8/layout/list1"/>
    <dgm:cxn modelId="{B9F554E8-5865-4E41-989C-04408DED0D21}" srcId="{A0C8B379-BEA8-4FB9-A457-F072F0909C3E}" destId="{7D482802-DDF2-4CD9-8A14-EE5549F2FA16}" srcOrd="0" destOrd="0" parTransId="{2ADDD53A-F05C-44A9-A9E1-332F47857ECD}" sibTransId="{02B82671-BC1D-4E2C-8552-16B7E5E2EED0}"/>
    <dgm:cxn modelId="{E60E1CF7-1710-461A-A566-7AD2359707EF}" srcId="{A0C8B379-BEA8-4FB9-A457-F072F0909C3E}" destId="{B870C053-C8D2-48A2-9952-82AC12A1D02F}" srcOrd="4" destOrd="0" parTransId="{9081594D-FFA3-4B97-81D1-84DCC042E359}" sibTransId="{EF798F42-CA08-4B46-A0E4-C4040B08E319}"/>
    <dgm:cxn modelId="{92648CF2-68FE-E340-8B13-9ABED9A4AA12}" type="presParOf" srcId="{85678B5A-63ED-A540-9FDB-8F3FEC70FC28}" destId="{EE1B9D44-73CD-D446-A649-F2DA3B4C3E83}" srcOrd="0" destOrd="0" presId="urn:microsoft.com/office/officeart/2005/8/layout/list1"/>
    <dgm:cxn modelId="{68D88DB3-EFAF-AD42-8840-4FCB443C66F3}" type="presParOf" srcId="{EE1B9D44-73CD-D446-A649-F2DA3B4C3E83}" destId="{BA750A5A-DAB7-EC44-8B0D-239E2ACD5CDC}" srcOrd="0" destOrd="0" presId="urn:microsoft.com/office/officeart/2005/8/layout/list1"/>
    <dgm:cxn modelId="{ADD28543-0FE4-A24A-80BC-5634CE23EC1F}" type="presParOf" srcId="{EE1B9D44-73CD-D446-A649-F2DA3B4C3E83}" destId="{6D7942BC-CA83-AA4C-8BC1-0290D1174739}" srcOrd="1" destOrd="0" presId="urn:microsoft.com/office/officeart/2005/8/layout/list1"/>
    <dgm:cxn modelId="{BF85D46D-5C76-E34C-BE1C-89B144326F41}" type="presParOf" srcId="{85678B5A-63ED-A540-9FDB-8F3FEC70FC28}" destId="{D2D64CB4-4333-4F47-8A6A-ED3A08B17157}" srcOrd="1" destOrd="0" presId="urn:microsoft.com/office/officeart/2005/8/layout/list1"/>
    <dgm:cxn modelId="{F2F26CB3-EAD3-6449-BC8B-FF8031F39930}" type="presParOf" srcId="{85678B5A-63ED-A540-9FDB-8F3FEC70FC28}" destId="{87C77CD6-106C-1347-BB32-ABE7F4D6D082}" srcOrd="2" destOrd="0" presId="urn:microsoft.com/office/officeart/2005/8/layout/list1"/>
    <dgm:cxn modelId="{7C095E13-9354-F945-B254-906376EDDBD2}" type="presParOf" srcId="{85678B5A-63ED-A540-9FDB-8F3FEC70FC28}" destId="{009F53C4-CB3D-8749-BC6B-274FF8B26B25}" srcOrd="3" destOrd="0" presId="urn:microsoft.com/office/officeart/2005/8/layout/list1"/>
    <dgm:cxn modelId="{49339DB6-95B0-3B4C-807C-314AD8A0A214}" type="presParOf" srcId="{85678B5A-63ED-A540-9FDB-8F3FEC70FC28}" destId="{087BE919-B216-FD4E-9273-1C6560809023}" srcOrd="4" destOrd="0" presId="urn:microsoft.com/office/officeart/2005/8/layout/list1"/>
    <dgm:cxn modelId="{BA062DFE-E179-D044-80B5-BE1C2DB8657D}" type="presParOf" srcId="{087BE919-B216-FD4E-9273-1C6560809023}" destId="{AA9276DC-05C6-5E4C-9BAD-02F4E1833C94}" srcOrd="0" destOrd="0" presId="urn:microsoft.com/office/officeart/2005/8/layout/list1"/>
    <dgm:cxn modelId="{B66B80B3-52D4-AB4D-A328-FDBB928E7716}" type="presParOf" srcId="{087BE919-B216-FD4E-9273-1C6560809023}" destId="{C5D476BC-14E3-074D-B7D6-F925C28A3EB8}" srcOrd="1" destOrd="0" presId="urn:microsoft.com/office/officeart/2005/8/layout/list1"/>
    <dgm:cxn modelId="{9B97EEB1-29DC-E24E-917E-B0BF069ADA66}" type="presParOf" srcId="{85678B5A-63ED-A540-9FDB-8F3FEC70FC28}" destId="{B96EC18F-B814-9140-B4E6-61128B4058A3}" srcOrd="5" destOrd="0" presId="urn:microsoft.com/office/officeart/2005/8/layout/list1"/>
    <dgm:cxn modelId="{1B53B681-DB3C-034C-8514-65638D30AE74}" type="presParOf" srcId="{85678B5A-63ED-A540-9FDB-8F3FEC70FC28}" destId="{837AA04F-95EB-8646-9B92-BC1D412CF947}" srcOrd="6" destOrd="0" presId="urn:microsoft.com/office/officeart/2005/8/layout/list1"/>
    <dgm:cxn modelId="{038BAD8B-214E-E941-96A7-AC6564F51A54}" type="presParOf" srcId="{85678B5A-63ED-A540-9FDB-8F3FEC70FC28}" destId="{86686315-28CB-FF41-B6DD-3E578F1B64A9}" srcOrd="7" destOrd="0" presId="urn:microsoft.com/office/officeart/2005/8/layout/list1"/>
    <dgm:cxn modelId="{AFE92F71-0A56-9740-BF53-31A4E21FC4D9}" type="presParOf" srcId="{85678B5A-63ED-A540-9FDB-8F3FEC70FC28}" destId="{AB575391-984F-7D41-84AA-A802CB9F542E}" srcOrd="8" destOrd="0" presId="urn:microsoft.com/office/officeart/2005/8/layout/list1"/>
    <dgm:cxn modelId="{0412319C-E5E8-ED4D-A314-3A1CBC01CF2E}" type="presParOf" srcId="{AB575391-984F-7D41-84AA-A802CB9F542E}" destId="{B3B06233-D160-AC43-A3EC-6236BF342C54}" srcOrd="0" destOrd="0" presId="urn:microsoft.com/office/officeart/2005/8/layout/list1"/>
    <dgm:cxn modelId="{F345C0F7-6D8A-CE46-B305-36B97140448E}" type="presParOf" srcId="{AB575391-984F-7D41-84AA-A802CB9F542E}" destId="{EC1E8127-F8DB-6C46-97BD-439DB5CBF3CC}" srcOrd="1" destOrd="0" presId="urn:microsoft.com/office/officeart/2005/8/layout/list1"/>
    <dgm:cxn modelId="{E5503810-16C0-614F-A07B-E540C2B60F0C}" type="presParOf" srcId="{85678B5A-63ED-A540-9FDB-8F3FEC70FC28}" destId="{2A6F0536-EDA3-3749-BC02-3DEEDB84BA59}" srcOrd="9" destOrd="0" presId="urn:microsoft.com/office/officeart/2005/8/layout/list1"/>
    <dgm:cxn modelId="{7CCB3136-5083-054B-A980-4FF67CBAE92C}" type="presParOf" srcId="{85678B5A-63ED-A540-9FDB-8F3FEC70FC28}" destId="{4F338DCA-4565-5C49-B289-6FD7D772FECD}" srcOrd="10" destOrd="0" presId="urn:microsoft.com/office/officeart/2005/8/layout/list1"/>
    <dgm:cxn modelId="{D271A82E-BA7D-8F40-B888-73532E4864E4}" type="presParOf" srcId="{85678B5A-63ED-A540-9FDB-8F3FEC70FC28}" destId="{B24BF2FC-FC0D-1E4A-AD8C-10243F3CBF84}" srcOrd="11" destOrd="0" presId="urn:microsoft.com/office/officeart/2005/8/layout/list1"/>
    <dgm:cxn modelId="{A9E33317-6D08-834A-8641-C2053A9273E3}" type="presParOf" srcId="{85678B5A-63ED-A540-9FDB-8F3FEC70FC28}" destId="{319A95E3-5BCD-D048-AEEE-F47DD128D719}" srcOrd="12" destOrd="0" presId="urn:microsoft.com/office/officeart/2005/8/layout/list1"/>
    <dgm:cxn modelId="{D88E82DB-5207-294F-87EA-0C08F906D80B}" type="presParOf" srcId="{319A95E3-5BCD-D048-AEEE-F47DD128D719}" destId="{A6E53D03-A6E3-2D41-83D7-2499AE797869}" srcOrd="0" destOrd="0" presId="urn:microsoft.com/office/officeart/2005/8/layout/list1"/>
    <dgm:cxn modelId="{ABF3D565-8F12-9A47-B3A5-7D872F6F37E6}" type="presParOf" srcId="{319A95E3-5BCD-D048-AEEE-F47DD128D719}" destId="{185CD8C9-D717-DB43-A1A1-6474465F0BC2}" srcOrd="1" destOrd="0" presId="urn:microsoft.com/office/officeart/2005/8/layout/list1"/>
    <dgm:cxn modelId="{8EC81611-B6FF-E14F-9789-7BCA8764A69B}" type="presParOf" srcId="{85678B5A-63ED-A540-9FDB-8F3FEC70FC28}" destId="{982A0B69-6A94-8B4B-99BD-D1740CC03C9D}" srcOrd="13" destOrd="0" presId="urn:microsoft.com/office/officeart/2005/8/layout/list1"/>
    <dgm:cxn modelId="{A7624825-A9CB-9243-95EF-A53169EA200D}" type="presParOf" srcId="{85678B5A-63ED-A540-9FDB-8F3FEC70FC28}" destId="{8CC42995-3D04-AC48-B612-88AC2ACD5AB5}" srcOrd="14" destOrd="0" presId="urn:microsoft.com/office/officeart/2005/8/layout/list1"/>
    <dgm:cxn modelId="{C1AB599E-1E68-4844-B09E-7D537EC45DA2}" type="presParOf" srcId="{85678B5A-63ED-A540-9FDB-8F3FEC70FC28}" destId="{537C2DC3-7853-584F-8DC5-B48B3A665777}" srcOrd="15" destOrd="0" presId="urn:microsoft.com/office/officeart/2005/8/layout/list1"/>
    <dgm:cxn modelId="{9B7EB8D4-CF1E-B14C-8039-DC6D642CB537}" type="presParOf" srcId="{85678B5A-63ED-A540-9FDB-8F3FEC70FC28}" destId="{1E0694AA-E18C-C842-A4FB-323704A660AE}" srcOrd="16" destOrd="0" presId="urn:microsoft.com/office/officeart/2005/8/layout/list1"/>
    <dgm:cxn modelId="{1EC1D96C-2144-F04C-BF7A-A7CC1E93F37F}" type="presParOf" srcId="{1E0694AA-E18C-C842-A4FB-323704A660AE}" destId="{F477CC53-14ED-CD41-8DC7-E501963421D0}" srcOrd="0" destOrd="0" presId="urn:microsoft.com/office/officeart/2005/8/layout/list1"/>
    <dgm:cxn modelId="{44A2C4A6-6C29-3B41-8646-8CDFE066E03A}" type="presParOf" srcId="{1E0694AA-E18C-C842-A4FB-323704A660AE}" destId="{356EF53F-B91E-AD46-B274-7FCC2874ADD3}" srcOrd="1" destOrd="0" presId="urn:microsoft.com/office/officeart/2005/8/layout/list1"/>
    <dgm:cxn modelId="{7B754CA5-759B-1E48-8091-809139E385C8}" type="presParOf" srcId="{85678B5A-63ED-A540-9FDB-8F3FEC70FC28}" destId="{1179F6FA-E53F-CC4A-ACA8-5EC2743D7612}" srcOrd="17" destOrd="0" presId="urn:microsoft.com/office/officeart/2005/8/layout/list1"/>
    <dgm:cxn modelId="{732B8EE6-C4AE-6E49-A8B4-3C809CBECC7D}" type="presParOf" srcId="{85678B5A-63ED-A540-9FDB-8F3FEC70FC28}" destId="{0C35BD9B-089B-BA46-A8C4-65D470CCF242}" srcOrd="18" destOrd="0" presId="urn:microsoft.com/office/officeart/2005/8/layout/list1"/>
    <dgm:cxn modelId="{DA9FD688-EE8A-4E4A-AF3E-CB7FBA798A93}" type="presParOf" srcId="{85678B5A-63ED-A540-9FDB-8F3FEC70FC28}" destId="{2DF66E7A-C998-F742-9D02-FB77F5AF0634}" srcOrd="19" destOrd="0" presId="urn:microsoft.com/office/officeart/2005/8/layout/list1"/>
    <dgm:cxn modelId="{9CBFEC7E-5804-FB45-8511-E9078CEF51D1}" type="presParOf" srcId="{85678B5A-63ED-A540-9FDB-8F3FEC70FC28}" destId="{B6268250-CD7E-1D42-86F0-F976681408F0}" srcOrd="20" destOrd="0" presId="urn:microsoft.com/office/officeart/2005/8/layout/list1"/>
    <dgm:cxn modelId="{2E03AECE-6911-7745-849C-4B46ADF74D38}" type="presParOf" srcId="{B6268250-CD7E-1D42-86F0-F976681408F0}" destId="{FDF1195E-FB6B-624B-B899-EE2A5B79802C}" srcOrd="0" destOrd="0" presId="urn:microsoft.com/office/officeart/2005/8/layout/list1"/>
    <dgm:cxn modelId="{8F62F4C0-AC9F-1F4D-8554-56B3BEB66069}" type="presParOf" srcId="{B6268250-CD7E-1D42-86F0-F976681408F0}" destId="{418E3DEE-BF05-0D4D-A9AD-8889689F73A9}" srcOrd="1" destOrd="0" presId="urn:microsoft.com/office/officeart/2005/8/layout/list1"/>
    <dgm:cxn modelId="{08BF183B-45D9-0346-A5EB-9B0796E37B09}" type="presParOf" srcId="{85678B5A-63ED-A540-9FDB-8F3FEC70FC28}" destId="{D5E26D95-317F-C445-86D2-03E3C03E17A5}" srcOrd="21" destOrd="0" presId="urn:microsoft.com/office/officeart/2005/8/layout/list1"/>
    <dgm:cxn modelId="{384BCF56-8EB6-7A4A-9562-5D3D29AEAEB4}" type="presParOf" srcId="{85678B5A-63ED-A540-9FDB-8F3FEC70FC28}" destId="{7328AF54-A020-5842-8DF3-7616569FEC6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CCAF0A-1370-460E-A13F-CF05D2C06B41}" type="doc">
      <dgm:prSet loTypeId="urn:microsoft.com/office/officeart/2005/8/layout/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FCE707B-7A64-4D71-A78D-AEEC8F757034}">
      <dgm:prSet/>
      <dgm:spPr/>
      <dgm:t>
        <a:bodyPr/>
        <a:lstStyle/>
        <a:p>
          <a:pPr>
            <a:defRPr cap="all"/>
          </a:pPr>
          <a:r>
            <a:rPr lang="en-US"/>
            <a:t>Data Preprocessing</a:t>
          </a:r>
        </a:p>
      </dgm:t>
    </dgm:pt>
    <dgm:pt modelId="{B08B4E30-DEFD-4FD1-869C-A762A970AB4D}" type="parTrans" cxnId="{68CFC83D-DD87-42BF-BC89-CD8DA4A612AC}">
      <dgm:prSet/>
      <dgm:spPr/>
      <dgm:t>
        <a:bodyPr/>
        <a:lstStyle/>
        <a:p>
          <a:endParaRPr lang="en-US"/>
        </a:p>
      </dgm:t>
    </dgm:pt>
    <dgm:pt modelId="{C08E56C0-12BA-4112-B9E4-9FBE64657996}" type="sibTrans" cxnId="{68CFC83D-DD87-42BF-BC89-CD8DA4A612AC}">
      <dgm:prSet/>
      <dgm:spPr/>
      <dgm:t>
        <a:bodyPr/>
        <a:lstStyle/>
        <a:p>
          <a:endParaRPr lang="en-US"/>
        </a:p>
      </dgm:t>
    </dgm:pt>
    <dgm:pt modelId="{A58EBBC1-5F4D-4BE9-9310-36CA214AEDD8}">
      <dgm:prSet/>
      <dgm:spPr/>
      <dgm:t>
        <a:bodyPr/>
        <a:lstStyle/>
        <a:p>
          <a:pPr>
            <a:defRPr cap="all"/>
          </a:pPr>
          <a:r>
            <a:rPr lang="en-US"/>
            <a:t>Exploratory Data Analysis</a:t>
          </a:r>
        </a:p>
      </dgm:t>
    </dgm:pt>
    <dgm:pt modelId="{21FCC018-A0BC-4152-88D7-D7D79B87E61B}" type="parTrans" cxnId="{BEA9152C-96E9-4100-8C9E-7A16D6D96B67}">
      <dgm:prSet/>
      <dgm:spPr/>
      <dgm:t>
        <a:bodyPr/>
        <a:lstStyle/>
        <a:p>
          <a:endParaRPr lang="en-US"/>
        </a:p>
      </dgm:t>
    </dgm:pt>
    <dgm:pt modelId="{9612AC2D-42FB-43CC-9AEF-812024C79F8C}" type="sibTrans" cxnId="{BEA9152C-96E9-4100-8C9E-7A16D6D96B67}">
      <dgm:prSet/>
      <dgm:spPr/>
      <dgm:t>
        <a:bodyPr/>
        <a:lstStyle/>
        <a:p>
          <a:endParaRPr lang="en-US"/>
        </a:p>
      </dgm:t>
    </dgm:pt>
    <dgm:pt modelId="{72640C06-45DC-46DB-8EDC-A4079E2735D7}">
      <dgm:prSet/>
      <dgm:spPr/>
      <dgm:t>
        <a:bodyPr/>
        <a:lstStyle/>
        <a:p>
          <a:pPr>
            <a:defRPr cap="all"/>
          </a:pPr>
          <a:r>
            <a:rPr lang="en-US"/>
            <a:t>Data Segmentation</a:t>
          </a:r>
        </a:p>
      </dgm:t>
    </dgm:pt>
    <dgm:pt modelId="{E3DBC370-B7D2-487B-8703-B82BC9032699}" type="parTrans" cxnId="{6EFD381A-AFD2-432B-8E5D-F5FED8F11EDD}">
      <dgm:prSet/>
      <dgm:spPr/>
      <dgm:t>
        <a:bodyPr/>
        <a:lstStyle/>
        <a:p>
          <a:endParaRPr lang="en-US"/>
        </a:p>
      </dgm:t>
    </dgm:pt>
    <dgm:pt modelId="{B8F77361-6B09-4A12-8375-0066565B0803}" type="sibTrans" cxnId="{6EFD381A-AFD2-432B-8E5D-F5FED8F11EDD}">
      <dgm:prSet/>
      <dgm:spPr/>
      <dgm:t>
        <a:bodyPr/>
        <a:lstStyle/>
        <a:p>
          <a:endParaRPr lang="en-US"/>
        </a:p>
      </dgm:t>
    </dgm:pt>
    <dgm:pt modelId="{028C6AEC-88E7-4B55-9BDC-DD5C7EB70104}">
      <dgm:prSet/>
      <dgm:spPr/>
      <dgm:t>
        <a:bodyPr/>
        <a:lstStyle/>
        <a:p>
          <a:pPr>
            <a:defRPr cap="all"/>
          </a:pPr>
          <a:r>
            <a:rPr lang="en-US"/>
            <a:t>Insights Generation</a:t>
          </a:r>
        </a:p>
      </dgm:t>
    </dgm:pt>
    <dgm:pt modelId="{0EE0B324-1E5F-463D-9116-0C25A22B96DF}" type="parTrans" cxnId="{FB1C1418-33C9-476A-963A-5515D6058540}">
      <dgm:prSet/>
      <dgm:spPr/>
      <dgm:t>
        <a:bodyPr/>
        <a:lstStyle/>
        <a:p>
          <a:endParaRPr lang="en-US"/>
        </a:p>
      </dgm:t>
    </dgm:pt>
    <dgm:pt modelId="{61EC7E7C-8830-43E1-8753-4B4EB506998D}" type="sibTrans" cxnId="{FB1C1418-33C9-476A-963A-5515D6058540}">
      <dgm:prSet/>
      <dgm:spPr/>
      <dgm:t>
        <a:bodyPr/>
        <a:lstStyle/>
        <a:p>
          <a:endParaRPr lang="en-US"/>
        </a:p>
      </dgm:t>
    </dgm:pt>
    <dgm:pt modelId="{A54E92EB-397E-4EC0-89A1-BFC96ED4041C}">
      <dgm:prSet/>
      <dgm:spPr/>
      <dgm:t>
        <a:bodyPr/>
        <a:lstStyle/>
        <a:p>
          <a:pPr>
            <a:defRPr cap="all"/>
          </a:pPr>
          <a:r>
            <a:rPr lang="en-US"/>
            <a:t>Reporting and Visualization</a:t>
          </a:r>
        </a:p>
      </dgm:t>
    </dgm:pt>
    <dgm:pt modelId="{4C2F322D-7F46-4DEE-8503-B23743B91577}" type="parTrans" cxnId="{494E7096-52ED-4174-8644-85E035FDC82A}">
      <dgm:prSet/>
      <dgm:spPr/>
      <dgm:t>
        <a:bodyPr/>
        <a:lstStyle/>
        <a:p>
          <a:endParaRPr lang="en-US"/>
        </a:p>
      </dgm:t>
    </dgm:pt>
    <dgm:pt modelId="{84C8AAB4-6F68-4056-8D7D-E0582667B71B}" type="sibTrans" cxnId="{494E7096-52ED-4174-8644-85E035FDC82A}">
      <dgm:prSet/>
      <dgm:spPr/>
      <dgm:t>
        <a:bodyPr/>
        <a:lstStyle/>
        <a:p>
          <a:endParaRPr lang="en-US"/>
        </a:p>
      </dgm:t>
    </dgm:pt>
    <dgm:pt modelId="{8259CF3E-6B67-DF4D-9E21-2B0A44CF38BA}" type="pres">
      <dgm:prSet presAssocID="{35CCAF0A-1370-460E-A13F-CF05D2C06B41}" presName="diagram" presStyleCnt="0">
        <dgm:presLayoutVars>
          <dgm:dir/>
          <dgm:resizeHandles val="exact"/>
        </dgm:presLayoutVars>
      </dgm:prSet>
      <dgm:spPr/>
    </dgm:pt>
    <dgm:pt modelId="{80C447B1-B1E5-F943-BDF7-D0EE53BDD54C}" type="pres">
      <dgm:prSet presAssocID="{2FCE707B-7A64-4D71-A78D-AEEC8F757034}" presName="node" presStyleLbl="node1" presStyleIdx="0" presStyleCnt="5">
        <dgm:presLayoutVars>
          <dgm:bulletEnabled val="1"/>
        </dgm:presLayoutVars>
      </dgm:prSet>
      <dgm:spPr/>
    </dgm:pt>
    <dgm:pt modelId="{A4E5AD72-2F63-3D4C-8A80-6388AA123A95}" type="pres">
      <dgm:prSet presAssocID="{C08E56C0-12BA-4112-B9E4-9FBE64657996}" presName="sibTrans" presStyleLbl="sibTrans2D1" presStyleIdx="0" presStyleCnt="4"/>
      <dgm:spPr/>
    </dgm:pt>
    <dgm:pt modelId="{B22B375C-9242-5E46-A75F-DC145DE38D5D}" type="pres">
      <dgm:prSet presAssocID="{C08E56C0-12BA-4112-B9E4-9FBE64657996}" presName="connectorText" presStyleLbl="sibTrans2D1" presStyleIdx="0" presStyleCnt="4"/>
      <dgm:spPr/>
    </dgm:pt>
    <dgm:pt modelId="{4DFA652B-0DC2-DE4F-B291-A04E1ED5B9E3}" type="pres">
      <dgm:prSet presAssocID="{A58EBBC1-5F4D-4BE9-9310-36CA214AEDD8}" presName="node" presStyleLbl="node1" presStyleIdx="1" presStyleCnt="5">
        <dgm:presLayoutVars>
          <dgm:bulletEnabled val="1"/>
        </dgm:presLayoutVars>
      </dgm:prSet>
      <dgm:spPr/>
    </dgm:pt>
    <dgm:pt modelId="{0394739B-C46E-7A40-94A3-0DF08F47C3A9}" type="pres">
      <dgm:prSet presAssocID="{9612AC2D-42FB-43CC-9AEF-812024C79F8C}" presName="sibTrans" presStyleLbl="sibTrans2D1" presStyleIdx="1" presStyleCnt="4"/>
      <dgm:spPr/>
    </dgm:pt>
    <dgm:pt modelId="{D5CEB1E1-A5C6-584C-B2AF-A4275ADF6F03}" type="pres">
      <dgm:prSet presAssocID="{9612AC2D-42FB-43CC-9AEF-812024C79F8C}" presName="connectorText" presStyleLbl="sibTrans2D1" presStyleIdx="1" presStyleCnt="4"/>
      <dgm:spPr/>
    </dgm:pt>
    <dgm:pt modelId="{C5665A95-4870-DB41-9E4D-8D30CB9F6F5F}" type="pres">
      <dgm:prSet presAssocID="{72640C06-45DC-46DB-8EDC-A4079E2735D7}" presName="node" presStyleLbl="node1" presStyleIdx="2" presStyleCnt="5">
        <dgm:presLayoutVars>
          <dgm:bulletEnabled val="1"/>
        </dgm:presLayoutVars>
      </dgm:prSet>
      <dgm:spPr/>
    </dgm:pt>
    <dgm:pt modelId="{651E3B6F-C01D-D948-81F6-5DF84BD18ECD}" type="pres">
      <dgm:prSet presAssocID="{B8F77361-6B09-4A12-8375-0066565B0803}" presName="sibTrans" presStyleLbl="sibTrans2D1" presStyleIdx="2" presStyleCnt="4"/>
      <dgm:spPr/>
    </dgm:pt>
    <dgm:pt modelId="{1B3C5397-D9B4-E64A-A716-F6D2D46ED19B}" type="pres">
      <dgm:prSet presAssocID="{B8F77361-6B09-4A12-8375-0066565B0803}" presName="connectorText" presStyleLbl="sibTrans2D1" presStyleIdx="2" presStyleCnt="4"/>
      <dgm:spPr/>
    </dgm:pt>
    <dgm:pt modelId="{579FC4B6-FD86-E24B-B07A-166C54E82A9A}" type="pres">
      <dgm:prSet presAssocID="{028C6AEC-88E7-4B55-9BDC-DD5C7EB70104}" presName="node" presStyleLbl="node1" presStyleIdx="3" presStyleCnt="5">
        <dgm:presLayoutVars>
          <dgm:bulletEnabled val="1"/>
        </dgm:presLayoutVars>
      </dgm:prSet>
      <dgm:spPr/>
    </dgm:pt>
    <dgm:pt modelId="{A7411DFF-7B99-5545-8063-01C29A621E0A}" type="pres">
      <dgm:prSet presAssocID="{61EC7E7C-8830-43E1-8753-4B4EB506998D}" presName="sibTrans" presStyleLbl="sibTrans2D1" presStyleIdx="3" presStyleCnt="4"/>
      <dgm:spPr/>
    </dgm:pt>
    <dgm:pt modelId="{40840D70-DD7E-8840-B3E9-C9F2FEC3CC2D}" type="pres">
      <dgm:prSet presAssocID="{61EC7E7C-8830-43E1-8753-4B4EB506998D}" presName="connectorText" presStyleLbl="sibTrans2D1" presStyleIdx="3" presStyleCnt="4"/>
      <dgm:spPr/>
    </dgm:pt>
    <dgm:pt modelId="{6D7D5B18-B6BD-3742-B428-EBA769D8BB20}" type="pres">
      <dgm:prSet presAssocID="{A54E92EB-397E-4EC0-89A1-BFC96ED4041C}" presName="node" presStyleLbl="node1" presStyleIdx="4" presStyleCnt="5">
        <dgm:presLayoutVars>
          <dgm:bulletEnabled val="1"/>
        </dgm:presLayoutVars>
      </dgm:prSet>
      <dgm:spPr/>
    </dgm:pt>
  </dgm:ptLst>
  <dgm:cxnLst>
    <dgm:cxn modelId="{E1CB4F05-7D03-A44C-AA2F-DF4F1719BFCA}" type="presOf" srcId="{9612AC2D-42FB-43CC-9AEF-812024C79F8C}" destId="{D5CEB1E1-A5C6-584C-B2AF-A4275ADF6F03}" srcOrd="1" destOrd="0" presId="urn:microsoft.com/office/officeart/2005/8/layout/process5"/>
    <dgm:cxn modelId="{79D3AD0D-27B7-B046-B542-456EDCE38B55}" type="presOf" srcId="{61EC7E7C-8830-43E1-8753-4B4EB506998D}" destId="{40840D70-DD7E-8840-B3E9-C9F2FEC3CC2D}" srcOrd="1" destOrd="0" presId="urn:microsoft.com/office/officeart/2005/8/layout/process5"/>
    <dgm:cxn modelId="{FB1C1418-33C9-476A-963A-5515D6058540}" srcId="{35CCAF0A-1370-460E-A13F-CF05D2C06B41}" destId="{028C6AEC-88E7-4B55-9BDC-DD5C7EB70104}" srcOrd="3" destOrd="0" parTransId="{0EE0B324-1E5F-463D-9116-0C25A22B96DF}" sibTransId="{61EC7E7C-8830-43E1-8753-4B4EB506998D}"/>
    <dgm:cxn modelId="{6EFD381A-AFD2-432B-8E5D-F5FED8F11EDD}" srcId="{35CCAF0A-1370-460E-A13F-CF05D2C06B41}" destId="{72640C06-45DC-46DB-8EDC-A4079E2735D7}" srcOrd="2" destOrd="0" parTransId="{E3DBC370-B7D2-487B-8703-B82BC9032699}" sibTransId="{B8F77361-6B09-4A12-8375-0066565B0803}"/>
    <dgm:cxn modelId="{13646E23-EAAC-EC45-90C8-EAED8582C6DF}" type="presOf" srcId="{028C6AEC-88E7-4B55-9BDC-DD5C7EB70104}" destId="{579FC4B6-FD86-E24B-B07A-166C54E82A9A}" srcOrd="0" destOrd="0" presId="urn:microsoft.com/office/officeart/2005/8/layout/process5"/>
    <dgm:cxn modelId="{BEA9152C-96E9-4100-8C9E-7A16D6D96B67}" srcId="{35CCAF0A-1370-460E-A13F-CF05D2C06B41}" destId="{A58EBBC1-5F4D-4BE9-9310-36CA214AEDD8}" srcOrd="1" destOrd="0" parTransId="{21FCC018-A0BC-4152-88D7-D7D79B87E61B}" sibTransId="{9612AC2D-42FB-43CC-9AEF-812024C79F8C}"/>
    <dgm:cxn modelId="{68CFC83D-DD87-42BF-BC89-CD8DA4A612AC}" srcId="{35CCAF0A-1370-460E-A13F-CF05D2C06B41}" destId="{2FCE707B-7A64-4D71-A78D-AEEC8F757034}" srcOrd="0" destOrd="0" parTransId="{B08B4E30-DEFD-4FD1-869C-A762A970AB4D}" sibTransId="{C08E56C0-12BA-4112-B9E4-9FBE64657996}"/>
    <dgm:cxn modelId="{32239E48-3883-7947-B7E7-E3A8A684C5E0}" type="presOf" srcId="{9612AC2D-42FB-43CC-9AEF-812024C79F8C}" destId="{0394739B-C46E-7A40-94A3-0DF08F47C3A9}" srcOrd="0" destOrd="0" presId="urn:microsoft.com/office/officeart/2005/8/layout/process5"/>
    <dgm:cxn modelId="{A8CB7658-6122-2E45-B386-A87CD883B3DF}" type="presOf" srcId="{C08E56C0-12BA-4112-B9E4-9FBE64657996}" destId="{B22B375C-9242-5E46-A75F-DC145DE38D5D}" srcOrd="1" destOrd="0" presId="urn:microsoft.com/office/officeart/2005/8/layout/process5"/>
    <dgm:cxn modelId="{FA613088-3DBB-DC4E-A08C-34930B11F840}" type="presOf" srcId="{2FCE707B-7A64-4D71-A78D-AEEC8F757034}" destId="{80C447B1-B1E5-F943-BDF7-D0EE53BDD54C}" srcOrd="0" destOrd="0" presId="urn:microsoft.com/office/officeart/2005/8/layout/process5"/>
    <dgm:cxn modelId="{D265338C-3248-0A4C-BEB6-9BA6B74148AC}" type="presOf" srcId="{35CCAF0A-1370-460E-A13F-CF05D2C06B41}" destId="{8259CF3E-6B67-DF4D-9E21-2B0A44CF38BA}" srcOrd="0" destOrd="0" presId="urn:microsoft.com/office/officeart/2005/8/layout/process5"/>
    <dgm:cxn modelId="{494E7096-52ED-4174-8644-85E035FDC82A}" srcId="{35CCAF0A-1370-460E-A13F-CF05D2C06B41}" destId="{A54E92EB-397E-4EC0-89A1-BFC96ED4041C}" srcOrd="4" destOrd="0" parTransId="{4C2F322D-7F46-4DEE-8503-B23743B91577}" sibTransId="{84C8AAB4-6F68-4056-8D7D-E0582667B71B}"/>
    <dgm:cxn modelId="{1295A1AB-022F-4149-93D2-181CEC50CAC1}" type="presOf" srcId="{B8F77361-6B09-4A12-8375-0066565B0803}" destId="{651E3B6F-C01D-D948-81F6-5DF84BD18ECD}" srcOrd="0" destOrd="0" presId="urn:microsoft.com/office/officeart/2005/8/layout/process5"/>
    <dgm:cxn modelId="{CAB900B5-0940-8241-94C9-57BB6C780A1E}" type="presOf" srcId="{B8F77361-6B09-4A12-8375-0066565B0803}" destId="{1B3C5397-D9B4-E64A-A716-F6D2D46ED19B}" srcOrd="1" destOrd="0" presId="urn:microsoft.com/office/officeart/2005/8/layout/process5"/>
    <dgm:cxn modelId="{AD130EBD-F80F-7B43-A128-C3ED8E7AFA93}" type="presOf" srcId="{A58EBBC1-5F4D-4BE9-9310-36CA214AEDD8}" destId="{4DFA652B-0DC2-DE4F-B291-A04E1ED5B9E3}" srcOrd="0" destOrd="0" presId="urn:microsoft.com/office/officeart/2005/8/layout/process5"/>
    <dgm:cxn modelId="{3293EAC1-C014-4944-BCAF-84C3D8150027}" type="presOf" srcId="{61EC7E7C-8830-43E1-8753-4B4EB506998D}" destId="{A7411DFF-7B99-5545-8063-01C29A621E0A}" srcOrd="0" destOrd="0" presId="urn:microsoft.com/office/officeart/2005/8/layout/process5"/>
    <dgm:cxn modelId="{18BE5BD3-EA7B-0B41-B110-797B0A45EB8B}" type="presOf" srcId="{A54E92EB-397E-4EC0-89A1-BFC96ED4041C}" destId="{6D7D5B18-B6BD-3742-B428-EBA769D8BB20}" srcOrd="0" destOrd="0" presId="urn:microsoft.com/office/officeart/2005/8/layout/process5"/>
    <dgm:cxn modelId="{12C7AEED-205B-D946-A0BA-AC0266FE3827}" type="presOf" srcId="{72640C06-45DC-46DB-8EDC-A4079E2735D7}" destId="{C5665A95-4870-DB41-9E4D-8D30CB9F6F5F}" srcOrd="0" destOrd="0" presId="urn:microsoft.com/office/officeart/2005/8/layout/process5"/>
    <dgm:cxn modelId="{12D6A7F3-A878-0143-9E8F-9F897CBC3092}" type="presOf" srcId="{C08E56C0-12BA-4112-B9E4-9FBE64657996}" destId="{A4E5AD72-2F63-3D4C-8A80-6388AA123A95}" srcOrd="0" destOrd="0" presId="urn:microsoft.com/office/officeart/2005/8/layout/process5"/>
    <dgm:cxn modelId="{B947193D-49B7-0B47-822A-78FC7C73E515}" type="presParOf" srcId="{8259CF3E-6B67-DF4D-9E21-2B0A44CF38BA}" destId="{80C447B1-B1E5-F943-BDF7-D0EE53BDD54C}" srcOrd="0" destOrd="0" presId="urn:microsoft.com/office/officeart/2005/8/layout/process5"/>
    <dgm:cxn modelId="{F394142A-83B7-B340-A101-8E5E945D55FB}" type="presParOf" srcId="{8259CF3E-6B67-DF4D-9E21-2B0A44CF38BA}" destId="{A4E5AD72-2F63-3D4C-8A80-6388AA123A95}" srcOrd="1" destOrd="0" presId="urn:microsoft.com/office/officeart/2005/8/layout/process5"/>
    <dgm:cxn modelId="{7B3FD2D6-1603-4542-AE7E-A560C72D1CE2}" type="presParOf" srcId="{A4E5AD72-2F63-3D4C-8A80-6388AA123A95}" destId="{B22B375C-9242-5E46-A75F-DC145DE38D5D}" srcOrd="0" destOrd="0" presId="urn:microsoft.com/office/officeart/2005/8/layout/process5"/>
    <dgm:cxn modelId="{616CD8A8-4C4D-F942-A7D7-47256321B636}" type="presParOf" srcId="{8259CF3E-6B67-DF4D-9E21-2B0A44CF38BA}" destId="{4DFA652B-0DC2-DE4F-B291-A04E1ED5B9E3}" srcOrd="2" destOrd="0" presId="urn:microsoft.com/office/officeart/2005/8/layout/process5"/>
    <dgm:cxn modelId="{431BDABD-FC02-AD49-B758-AEC2A05722CD}" type="presParOf" srcId="{8259CF3E-6B67-DF4D-9E21-2B0A44CF38BA}" destId="{0394739B-C46E-7A40-94A3-0DF08F47C3A9}" srcOrd="3" destOrd="0" presId="urn:microsoft.com/office/officeart/2005/8/layout/process5"/>
    <dgm:cxn modelId="{DF7D361F-BF42-C745-A53A-B774A52C0B2C}" type="presParOf" srcId="{0394739B-C46E-7A40-94A3-0DF08F47C3A9}" destId="{D5CEB1E1-A5C6-584C-B2AF-A4275ADF6F03}" srcOrd="0" destOrd="0" presId="urn:microsoft.com/office/officeart/2005/8/layout/process5"/>
    <dgm:cxn modelId="{8B8A6025-F5D9-AF45-86BE-86070D8D4EE3}" type="presParOf" srcId="{8259CF3E-6B67-DF4D-9E21-2B0A44CF38BA}" destId="{C5665A95-4870-DB41-9E4D-8D30CB9F6F5F}" srcOrd="4" destOrd="0" presId="urn:microsoft.com/office/officeart/2005/8/layout/process5"/>
    <dgm:cxn modelId="{F09BFFB2-E36A-1941-AB6D-9FDE2389DDFF}" type="presParOf" srcId="{8259CF3E-6B67-DF4D-9E21-2B0A44CF38BA}" destId="{651E3B6F-C01D-D948-81F6-5DF84BD18ECD}" srcOrd="5" destOrd="0" presId="urn:microsoft.com/office/officeart/2005/8/layout/process5"/>
    <dgm:cxn modelId="{9C07DF01-1504-1E43-931A-0F7FE12C42E6}" type="presParOf" srcId="{651E3B6F-C01D-D948-81F6-5DF84BD18ECD}" destId="{1B3C5397-D9B4-E64A-A716-F6D2D46ED19B}" srcOrd="0" destOrd="0" presId="urn:microsoft.com/office/officeart/2005/8/layout/process5"/>
    <dgm:cxn modelId="{15EAD6BA-ED5D-4F46-8106-F6FBFCF9C0C1}" type="presParOf" srcId="{8259CF3E-6B67-DF4D-9E21-2B0A44CF38BA}" destId="{579FC4B6-FD86-E24B-B07A-166C54E82A9A}" srcOrd="6" destOrd="0" presId="urn:microsoft.com/office/officeart/2005/8/layout/process5"/>
    <dgm:cxn modelId="{E2E5B1F3-6FCD-D74F-B0DB-47547920C408}" type="presParOf" srcId="{8259CF3E-6B67-DF4D-9E21-2B0A44CF38BA}" destId="{A7411DFF-7B99-5545-8063-01C29A621E0A}" srcOrd="7" destOrd="0" presId="urn:microsoft.com/office/officeart/2005/8/layout/process5"/>
    <dgm:cxn modelId="{B0D30451-5F42-C74C-B8D4-1DF84FDC67D0}" type="presParOf" srcId="{A7411DFF-7B99-5545-8063-01C29A621E0A}" destId="{40840D70-DD7E-8840-B3E9-C9F2FEC3CC2D}" srcOrd="0" destOrd="0" presId="urn:microsoft.com/office/officeart/2005/8/layout/process5"/>
    <dgm:cxn modelId="{6040A876-8155-C04D-9AF9-6C0C5C6C397A}" type="presParOf" srcId="{8259CF3E-6B67-DF4D-9E21-2B0A44CF38BA}" destId="{6D7D5B18-B6BD-3742-B428-EBA769D8BB20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13C9F69-2D2E-4490-8B95-7A2585A5908A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B4207ED7-BE5B-4F69-8095-DEC205A5DB0A}">
      <dgm:prSet/>
      <dgm:spPr/>
      <dgm:t>
        <a:bodyPr/>
        <a:lstStyle/>
        <a:p>
          <a:pPr>
            <a:defRPr cap="all"/>
          </a:pPr>
          <a:r>
            <a:rPr lang="en-US"/>
            <a:t>Analytical Report</a:t>
          </a:r>
        </a:p>
      </dgm:t>
    </dgm:pt>
    <dgm:pt modelId="{4A675F4E-B11E-48BB-A938-1D4E47445B32}" type="parTrans" cxnId="{4C10B192-66FE-494B-876C-9BC90B982047}">
      <dgm:prSet/>
      <dgm:spPr/>
      <dgm:t>
        <a:bodyPr/>
        <a:lstStyle/>
        <a:p>
          <a:endParaRPr lang="en-US"/>
        </a:p>
      </dgm:t>
    </dgm:pt>
    <dgm:pt modelId="{BAE55077-2385-4D5A-BA50-B5FEEE88067F}" type="sibTrans" cxnId="{4C10B192-66FE-494B-876C-9BC90B982047}">
      <dgm:prSet/>
      <dgm:spPr/>
      <dgm:t>
        <a:bodyPr/>
        <a:lstStyle/>
        <a:p>
          <a:endParaRPr lang="en-US"/>
        </a:p>
      </dgm:t>
    </dgm:pt>
    <dgm:pt modelId="{7C82BA5D-34DB-43CB-94E6-864300122CCA}">
      <dgm:prSet/>
      <dgm:spPr/>
      <dgm:t>
        <a:bodyPr/>
        <a:lstStyle/>
        <a:p>
          <a:pPr>
            <a:defRPr cap="all"/>
          </a:pPr>
          <a:r>
            <a:rPr lang="en-US"/>
            <a:t>Interactive Dashboard</a:t>
          </a:r>
        </a:p>
      </dgm:t>
    </dgm:pt>
    <dgm:pt modelId="{DE86E845-3CF0-409A-8E96-AAE4DA336BE5}" type="parTrans" cxnId="{B0F1AE2B-09CA-4315-9E62-BB2D2739BD51}">
      <dgm:prSet/>
      <dgm:spPr/>
      <dgm:t>
        <a:bodyPr/>
        <a:lstStyle/>
        <a:p>
          <a:endParaRPr lang="en-US"/>
        </a:p>
      </dgm:t>
    </dgm:pt>
    <dgm:pt modelId="{9CCCCF8F-A9DD-4311-B84A-ABA8B8E31994}" type="sibTrans" cxnId="{B0F1AE2B-09CA-4315-9E62-BB2D2739BD51}">
      <dgm:prSet/>
      <dgm:spPr/>
      <dgm:t>
        <a:bodyPr/>
        <a:lstStyle/>
        <a:p>
          <a:endParaRPr lang="en-US"/>
        </a:p>
      </dgm:t>
    </dgm:pt>
    <dgm:pt modelId="{9D6D597C-6FED-4A00-9D2E-5BEE208C08F8}">
      <dgm:prSet/>
      <dgm:spPr/>
      <dgm:t>
        <a:bodyPr/>
        <a:lstStyle/>
        <a:p>
          <a:pPr>
            <a:defRPr cap="all"/>
          </a:pPr>
          <a:r>
            <a:rPr lang="en-US"/>
            <a:t>Segmentation Model</a:t>
          </a:r>
        </a:p>
      </dgm:t>
    </dgm:pt>
    <dgm:pt modelId="{8B76D4CD-B4B8-43D7-B834-49631351C99C}" type="parTrans" cxnId="{D2F06C68-4362-4B23-8413-2095523736C8}">
      <dgm:prSet/>
      <dgm:spPr/>
      <dgm:t>
        <a:bodyPr/>
        <a:lstStyle/>
        <a:p>
          <a:endParaRPr lang="en-US"/>
        </a:p>
      </dgm:t>
    </dgm:pt>
    <dgm:pt modelId="{9BEAD3A9-FDCA-433C-AB77-0BD58335AD83}" type="sibTrans" cxnId="{D2F06C68-4362-4B23-8413-2095523736C8}">
      <dgm:prSet/>
      <dgm:spPr/>
      <dgm:t>
        <a:bodyPr/>
        <a:lstStyle/>
        <a:p>
          <a:endParaRPr lang="en-US"/>
        </a:p>
      </dgm:t>
    </dgm:pt>
    <dgm:pt modelId="{F3C05251-6A1F-E843-819A-0F638E4F3747}" type="pres">
      <dgm:prSet presAssocID="{413C9F69-2D2E-4490-8B95-7A2585A5908A}" presName="linear" presStyleCnt="0">
        <dgm:presLayoutVars>
          <dgm:dir/>
          <dgm:animLvl val="lvl"/>
          <dgm:resizeHandles val="exact"/>
        </dgm:presLayoutVars>
      </dgm:prSet>
      <dgm:spPr/>
    </dgm:pt>
    <dgm:pt modelId="{3CFADF60-9E10-674C-8871-875818C2DFBF}" type="pres">
      <dgm:prSet presAssocID="{B4207ED7-BE5B-4F69-8095-DEC205A5DB0A}" presName="parentLin" presStyleCnt="0"/>
      <dgm:spPr/>
    </dgm:pt>
    <dgm:pt modelId="{9E8A37E5-1758-0348-AFE8-B7D2351A49CA}" type="pres">
      <dgm:prSet presAssocID="{B4207ED7-BE5B-4F69-8095-DEC205A5DB0A}" presName="parentLeftMargin" presStyleLbl="node1" presStyleIdx="0" presStyleCnt="3"/>
      <dgm:spPr/>
    </dgm:pt>
    <dgm:pt modelId="{E74F6AFB-D190-7848-AA33-64F8B88637CB}" type="pres">
      <dgm:prSet presAssocID="{B4207ED7-BE5B-4F69-8095-DEC205A5DB0A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4BB082D-64E8-AE42-A35D-AB7178F1196E}" type="pres">
      <dgm:prSet presAssocID="{B4207ED7-BE5B-4F69-8095-DEC205A5DB0A}" presName="negativeSpace" presStyleCnt="0"/>
      <dgm:spPr/>
    </dgm:pt>
    <dgm:pt modelId="{3587F2BC-E54A-3B40-9EF0-F8A0353D1713}" type="pres">
      <dgm:prSet presAssocID="{B4207ED7-BE5B-4F69-8095-DEC205A5DB0A}" presName="childText" presStyleLbl="conFgAcc1" presStyleIdx="0" presStyleCnt="3">
        <dgm:presLayoutVars>
          <dgm:bulletEnabled val="1"/>
        </dgm:presLayoutVars>
      </dgm:prSet>
      <dgm:spPr/>
    </dgm:pt>
    <dgm:pt modelId="{505F9179-36FB-6544-AE5A-02691D1DA91B}" type="pres">
      <dgm:prSet presAssocID="{BAE55077-2385-4D5A-BA50-B5FEEE88067F}" presName="spaceBetweenRectangles" presStyleCnt="0"/>
      <dgm:spPr/>
    </dgm:pt>
    <dgm:pt modelId="{B5D66275-6009-454F-802A-254E34693E4C}" type="pres">
      <dgm:prSet presAssocID="{7C82BA5D-34DB-43CB-94E6-864300122CCA}" presName="parentLin" presStyleCnt="0"/>
      <dgm:spPr/>
    </dgm:pt>
    <dgm:pt modelId="{17ABADA8-94B9-8340-B5EB-4FEEE7224A6F}" type="pres">
      <dgm:prSet presAssocID="{7C82BA5D-34DB-43CB-94E6-864300122CCA}" presName="parentLeftMargin" presStyleLbl="node1" presStyleIdx="0" presStyleCnt="3"/>
      <dgm:spPr/>
    </dgm:pt>
    <dgm:pt modelId="{CCE4758B-010D-6E46-AFF5-E8476BAF3949}" type="pres">
      <dgm:prSet presAssocID="{7C82BA5D-34DB-43CB-94E6-864300122CC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031D78C-2594-FB40-B50D-0BE120245F40}" type="pres">
      <dgm:prSet presAssocID="{7C82BA5D-34DB-43CB-94E6-864300122CCA}" presName="negativeSpace" presStyleCnt="0"/>
      <dgm:spPr/>
    </dgm:pt>
    <dgm:pt modelId="{8A9D521F-6C45-7C4A-A19E-4A4AB355CBBC}" type="pres">
      <dgm:prSet presAssocID="{7C82BA5D-34DB-43CB-94E6-864300122CCA}" presName="childText" presStyleLbl="conFgAcc1" presStyleIdx="1" presStyleCnt="3">
        <dgm:presLayoutVars>
          <dgm:bulletEnabled val="1"/>
        </dgm:presLayoutVars>
      </dgm:prSet>
      <dgm:spPr/>
    </dgm:pt>
    <dgm:pt modelId="{048E82C0-9B88-6D4B-862A-646C3DEB16B1}" type="pres">
      <dgm:prSet presAssocID="{9CCCCF8F-A9DD-4311-B84A-ABA8B8E31994}" presName="spaceBetweenRectangles" presStyleCnt="0"/>
      <dgm:spPr/>
    </dgm:pt>
    <dgm:pt modelId="{971ECEA5-302C-424E-A3DB-C75913B09DB2}" type="pres">
      <dgm:prSet presAssocID="{9D6D597C-6FED-4A00-9D2E-5BEE208C08F8}" presName="parentLin" presStyleCnt="0"/>
      <dgm:spPr/>
    </dgm:pt>
    <dgm:pt modelId="{93DA7577-42E0-5048-9BB7-4C2B3CDF95B4}" type="pres">
      <dgm:prSet presAssocID="{9D6D597C-6FED-4A00-9D2E-5BEE208C08F8}" presName="parentLeftMargin" presStyleLbl="node1" presStyleIdx="1" presStyleCnt="3"/>
      <dgm:spPr/>
    </dgm:pt>
    <dgm:pt modelId="{17D32949-7D56-544B-9B36-510E63370654}" type="pres">
      <dgm:prSet presAssocID="{9D6D597C-6FED-4A00-9D2E-5BEE208C08F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ABF244C-05ED-9A40-BF71-5A6BC101A71E}" type="pres">
      <dgm:prSet presAssocID="{9D6D597C-6FED-4A00-9D2E-5BEE208C08F8}" presName="negativeSpace" presStyleCnt="0"/>
      <dgm:spPr/>
    </dgm:pt>
    <dgm:pt modelId="{D2685E9A-0A4D-0C4E-9086-808D7AF766A4}" type="pres">
      <dgm:prSet presAssocID="{9D6D597C-6FED-4A00-9D2E-5BEE208C08F8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9940E15-BBF6-BB4B-BCFD-BFCF294CFBDF}" type="presOf" srcId="{B4207ED7-BE5B-4F69-8095-DEC205A5DB0A}" destId="{9E8A37E5-1758-0348-AFE8-B7D2351A49CA}" srcOrd="0" destOrd="0" presId="urn:microsoft.com/office/officeart/2005/8/layout/list1"/>
    <dgm:cxn modelId="{B0F1AE2B-09CA-4315-9E62-BB2D2739BD51}" srcId="{413C9F69-2D2E-4490-8B95-7A2585A5908A}" destId="{7C82BA5D-34DB-43CB-94E6-864300122CCA}" srcOrd="1" destOrd="0" parTransId="{DE86E845-3CF0-409A-8E96-AAE4DA336BE5}" sibTransId="{9CCCCF8F-A9DD-4311-B84A-ABA8B8E31994}"/>
    <dgm:cxn modelId="{D2F06C68-4362-4B23-8413-2095523736C8}" srcId="{413C9F69-2D2E-4490-8B95-7A2585A5908A}" destId="{9D6D597C-6FED-4A00-9D2E-5BEE208C08F8}" srcOrd="2" destOrd="0" parTransId="{8B76D4CD-B4B8-43D7-B834-49631351C99C}" sibTransId="{9BEAD3A9-FDCA-433C-AB77-0BD58335AD83}"/>
    <dgm:cxn modelId="{FE94594E-F13B-AE4C-9CC8-A11365BB0719}" type="presOf" srcId="{7C82BA5D-34DB-43CB-94E6-864300122CCA}" destId="{17ABADA8-94B9-8340-B5EB-4FEEE7224A6F}" srcOrd="0" destOrd="0" presId="urn:microsoft.com/office/officeart/2005/8/layout/list1"/>
    <dgm:cxn modelId="{4C10B192-66FE-494B-876C-9BC90B982047}" srcId="{413C9F69-2D2E-4490-8B95-7A2585A5908A}" destId="{B4207ED7-BE5B-4F69-8095-DEC205A5DB0A}" srcOrd="0" destOrd="0" parTransId="{4A675F4E-B11E-48BB-A938-1D4E47445B32}" sibTransId="{BAE55077-2385-4D5A-BA50-B5FEEE88067F}"/>
    <dgm:cxn modelId="{3328D594-7096-364A-9B5B-7A58FD0872F2}" type="presOf" srcId="{7C82BA5D-34DB-43CB-94E6-864300122CCA}" destId="{CCE4758B-010D-6E46-AFF5-E8476BAF3949}" srcOrd="1" destOrd="0" presId="urn:microsoft.com/office/officeart/2005/8/layout/list1"/>
    <dgm:cxn modelId="{D6B7249F-16AB-5D4C-9591-C5367C5291DF}" type="presOf" srcId="{9D6D597C-6FED-4A00-9D2E-5BEE208C08F8}" destId="{93DA7577-42E0-5048-9BB7-4C2B3CDF95B4}" srcOrd="0" destOrd="0" presId="urn:microsoft.com/office/officeart/2005/8/layout/list1"/>
    <dgm:cxn modelId="{33BD13CD-DB45-7149-8DB3-7266114AA126}" type="presOf" srcId="{9D6D597C-6FED-4A00-9D2E-5BEE208C08F8}" destId="{17D32949-7D56-544B-9B36-510E63370654}" srcOrd="1" destOrd="0" presId="urn:microsoft.com/office/officeart/2005/8/layout/list1"/>
    <dgm:cxn modelId="{03046DE7-534A-1048-9C20-C2BA0614F58F}" type="presOf" srcId="{413C9F69-2D2E-4490-8B95-7A2585A5908A}" destId="{F3C05251-6A1F-E843-819A-0F638E4F3747}" srcOrd="0" destOrd="0" presId="urn:microsoft.com/office/officeart/2005/8/layout/list1"/>
    <dgm:cxn modelId="{D2FEBFE8-42CE-0B4B-A820-8664DF3B11CA}" type="presOf" srcId="{B4207ED7-BE5B-4F69-8095-DEC205A5DB0A}" destId="{E74F6AFB-D190-7848-AA33-64F8B88637CB}" srcOrd="1" destOrd="0" presId="urn:microsoft.com/office/officeart/2005/8/layout/list1"/>
    <dgm:cxn modelId="{1A28F67B-FEAE-E441-8413-5E28291E801A}" type="presParOf" srcId="{F3C05251-6A1F-E843-819A-0F638E4F3747}" destId="{3CFADF60-9E10-674C-8871-875818C2DFBF}" srcOrd="0" destOrd="0" presId="urn:microsoft.com/office/officeart/2005/8/layout/list1"/>
    <dgm:cxn modelId="{903F31F3-C92A-9047-BF01-D2776313AF37}" type="presParOf" srcId="{3CFADF60-9E10-674C-8871-875818C2DFBF}" destId="{9E8A37E5-1758-0348-AFE8-B7D2351A49CA}" srcOrd="0" destOrd="0" presId="urn:microsoft.com/office/officeart/2005/8/layout/list1"/>
    <dgm:cxn modelId="{73ADC6F1-80A4-3B4C-8A9E-C1FDEB733159}" type="presParOf" srcId="{3CFADF60-9E10-674C-8871-875818C2DFBF}" destId="{E74F6AFB-D190-7848-AA33-64F8B88637CB}" srcOrd="1" destOrd="0" presId="urn:microsoft.com/office/officeart/2005/8/layout/list1"/>
    <dgm:cxn modelId="{95A6F4CA-8221-F645-B17E-9C55A795BC0F}" type="presParOf" srcId="{F3C05251-6A1F-E843-819A-0F638E4F3747}" destId="{A4BB082D-64E8-AE42-A35D-AB7178F1196E}" srcOrd="1" destOrd="0" presId="urn:microsoft.com/office/officeart/2005/8/layout/list1"/>
    <dgm:cxn modelId="{ADDBE719-A9DB-6B4F-85AF-12B3BB3D2391}" type="presParOf" srcId="{F3C05251-6A1F-E843-819A-0F638E4F3747}" destId="{3587F2BC-E54A-3B40-9EF0-F8A0353D1713}" srcOrd="2" destOrd="0" presId="urn:microsoft.com/office/officeart/2005/8/layout/list1"/>
    <dgm:cxn modelId="{832C49A7-A1FD-9447-8179-0E525444B8F4}" type="presParOf" srcId="{F3C05251-6A1F-E843-819A-0F638E4F3747}" destId="{505F9179-36FB-6544-AE5A-02691D1DA91B}" srcOrd="3" destOrd="0" presId="urn:microsoft.com/office/officeart/2005/8/layout/list1"/>
    <dgm:cxn modelId="{8C0F1717-55E0-A449-8C89-78C65E5FFDBF}" type="presParOf" srcId="{F3C05251-6A1F-E843-819A-0F638E4F3747}" destId="{B5D66275-6009-454F-802A-254E34693E4C}" srcOrd="4" destOrd="0" presId="urn:microsoft.com/office/officeart/2005/8/layout/list1"/>
    <dgm:cxn modelId="{A531789C-8211-4A41-8F10-DD7B1E26D1A7}" type="presParOf" srcId="{B5D66275-6009-454F-802A-254E34693E4C}" destId="{17ABADA8-94B9-8340-B5EB-4FEEE7224A6F}" srcOrd="0" destOrd="0" presId="urn:microsoft.com/office/officeart/2005/8/layout/list1"/>
    <dgm:cxn modelId="{73A928C4-0925-7A42-9EDB-F992C9337B09}" type="presParOf" srcId="{B5D66275-6009-454F-802A-254E34693E4C}" destId="{CCE4758B-010D-6E46-AFF5-E8476BAF3949}" srcOrd="1" destOrd="0" presId="urn:microsoft.com/office/officeart/2005/8/layout/list1"/>
    <dgm:cxn modelId="{9BB308C5-4B24-8443-AB4C-A937B6DBBF43}" type="presParOf" srcId="{F3C05251-6A1F-E843-819A-0F638E4F3747}" destId="{9031D78C-2594-FB40-B50D-0BE120245F40}" srcOrd="5" destOrd="0" presId="urn:microsoft.com/office/officeart/2005/8/layout/list1"/>
    <dgm:cxn modelId="{E84BE303-A82A-2D40-833C-29045D683AB2}" type="presParOf" srcId="{F3C05251-6A1F-E843-819A-0F638E4F3747}" destId="{8A9D521F-6C45-7C4A-A19E-4A4AB355CBBC}" srcOrd="6" destOrd="0" presId="urn:microsoft.com/office/officeart/2005/8/layout/list1"/>
    <dgm:cxn modelId="{DE59200D-6C08-4C46-9979-04694C21A800}" type="presParOf" srcId="{F3C05251-6A1F-E843-819A-0F638E4F3747}" destId="{048E82C0-9B88-6D4B-862A-646C3DEB16B1}" srcOrd="7" destOrd="0" presId="urn:microsoft.com/office/officeart/2005/8/layout/list1"/>
    <dgm:cxn modelId="{D12EB13D-FD14-5247-9765-9789DC6BB706}" type="presParOf" srcId="{F3C05251-6A1F-E843-819A-0F638E4F3747}" destId="{971ECEA5-302C-424E-A3DB-C75913B09DB2}" srcOrd="8" destOrd="0" presId="urn:microsoft.com/office/officeart/2005/8/layout/list1"/>
    <dgm:cxn modelId="{92E26D4E-6CEA-DB45-A276-6CD9C18A7E9E}" type="presParOf" srcId="{971ECEA5-302C-424E-A3DB-C75913B09DB2}" destId="{93DA7577-42E0-5048-9BB7-4C2B3CDF95B4}" srcOrd="0" destOrd="0" presId="urn:microsoft.com/office/officeart/2005/8/layout/list1"/>
    <dgm:cxn modelId="{F15CE4E2-742D-184E-95C6-7EF1F84B5937}" type="presParOf" srcId="{971ECEA5-302C-424E-A3DB-C75913B09DB2}" destId="{17D32949-7D56-544B-9B36-510E63370654}" srcOrd="1" destOrd="0" presId="urn:microsoft.com/office/officeart/2005/8/layout/list1"/>
    <dgm:cxn modelId="{734CC0FE-BE47-7746-93B2-970BA8F53435}" type="presParOf" srcId="{F3C05251-6A1F-E843-819A-0F638E4F3747}" destId="{5ABF244C-05ED-9A40-BF71-5A6BC101A71E}" srcOrd="9" destOrd="0" presId="urn:microsoft.com/office/officeart/2005/8/layout/list1"/>
    <dgm:cxn modelId="{873E8C44-2245-CE42-AD5B-E81A7EF1E295}" type="presParOf" srcId="{F3C05251-6A1F-E843-819A-0F638E4F3747}" destId="{D2685E9A-0A4D-0C4E-9086-808D7AF766A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0137EDA-EAA7-4E5D-AE94-63A19AD83F29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C0F889D-4372-442D-B82C-892796BE92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Enhanced Business Understanding</a:t>
          </a:r>
        </a:p>
      </dgm:t>
    </dgm:pt>
    <dgm:pt modelId="{A14FC806-4071-41A5-9717-97B8BE1FAA4F}" type="parTrans" cxnId="{EAC16D61-9C9C-434A-BD75-61F795C2E08A}">
      <dgm:prSet/>
      <dgm:spPr/>
      <dgm:t>
        <a:bodyPr/>
        <a:lstStyle/>
        <a:p>
          <a:endParaRPr lang="en-US"/>
        </a:p>
      </dgm:t>
    </dgm:pt>
    <dgm:pt modelId="{E43591E1-F15A-4DF4-99A5-D1FE8B20C08C}" type="sibTrans" cxnId="{EAC16D61-9C9C-434A-BD75-61F795C2E08A}">
      <dgm:prSet/>
      <dgm:spPr/>
      <dgm:t>
        <a:bodyPr/>
        <a:lstStyle/>
        <a:p>
          <a:endParaRPr lang="en-US"/>
        </a:p>
      </dgm:t>
    </dgm:pt>
    <dgm:pt modelId="{FFFCFC41-9344-4FC2-B334-91FFD11D1F2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Strategic Recommendations</a:t>
          </a:r>
        </a:p>
      </dgm:t>
    </dgm:pt>
    <dgm:pt modelId="{FE41DAB0-3DFF-44D0-91CB-2B397C7DA5F5}" type="parTrans" cxnId="{DFD66F0B-E13C-4EC6-9AB9-C860E1CE1F4E}">
      <dgm:prSet/>
      <dgm:spPr/>
      <dgm:t>
        <a:bodyPr/>
        <a:lstStyle/>
        <a:p>
          <a:endParaRPr lang="en-US"/>
        </a:p>
      </dgm:t>
    </dgm:pt>
    <dgm:pt modelId="{E4C6815B-19D7-4B49-8A90-67118B363C1F}" type="sibTrans" cxnId="{DFD66F0B-E13C-4EC6-9AB9-C860E1CE1F4E}">
      <dgm:prSet/>
      <dgm:spPr/>
      <dgm:t>
        <a:bodyPr/>
        <a:lstStyle/>
        <a:p>
          <a:endParaRPr lang="en-US"/>
        </a:p>
      </dgm:t>
    </dgm:pt>
    <dgm:pt modelId="{3C201B97-2F08-4344-8031-F59847901A9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Improved Customer Experience</a:t>
          </a:r>
        </a:p>
      </dgm:t>
    </dgm:pt>
    <dgm:pt modelId="{38C6F669-8834-4A47-BEB6-6F6BCCC8DD1F}" type="parTrans" cxnId="{928D588A-670C-4559-850E-78CC8391DA1E}">
      <dgm:prSet/>
      <dgm:spPr/>
      <dgm:t>
        <a:bodyPr/>
        <a:lstStyle/>
        <a:p>
          <a:endParaRPr lang="en-US"/>
        </a:p>
      </dgm:t>
    </dgm:pt>
    <dgm:pt modelId="{EB183494-BA98-4D04-99B7-D89456244777}" type="sibTrans" cxnId="{928D588A-670C-4559-850E-78CC8391DA1E}">
      <dgm:prSet/>
      <dgm:spPr/>
      <dgm:t>
        <a:bodyPr/>
        <a:lstStyle/>
        <a:p>
          <a:endParaRPr lang="en-US"/>
        </a:p>
      </dgm:t>
    </dgm:pt>
    <dgm:pt modelId="{25C2F246-4CD1-42BE-90D2-69C3B7EE3D02}" type="pres">
      <dgm:prSet presAssocID="{50137EDA-EAA7-4E5D-AE94-63A19AD83F29}" presName="root" presStyleCnt="0">
        <dgm:presLayoutVars>
          <dgm:dir/>
          <dgm:resizeHandles val="exact"/>
        </dgm:presLayoutVars>
      </dgm:prSet>
      <dgm:spPr/>
    </dgm:pt>
    <dgm:pt modelId="{506A363A-A60A-474C-8284-B8872DA8FC62}" type="pres">
      <dgm:prSet presAssocID="{7C0F889D-4372-442D-B82C-892796BE9266}" presName="compNode" presStyleCnt="0"/>
      <dgm:spPr/>
    </dgm:pt>
    <dgm:pt modelId="{E2ED6DB0-4A3E-4A7E-AC3C-008CBB069CC3}" type="pres">
      <dgm:prSet presAssocID="{7C0F889D-4372-442D-B82C-892796BE9266}" presName="iconBgRect" presStyleLbl="bgShp" presStyleIdx="0" presStyleCnt="3"/>
      <dgm:spPr/>
    </dgm:pt>
    <dgm:pt modelId="{04674731-6101-416B-A20A-B78EEE4D91A4}" type="pres">
      <dgm:prSet presAssocID="{7C0F889D-4372-442D-B82C-892796BE92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6CB63BE-848A-4FE2-AEE1-852F6A411C3D}" type="pres">
      <dgm:prSet presAssocID="{7C0F889D-4372-442D-B82C-892796BE9266}" presName="spaceRect" presStyleCnt="0"/>
      <dgm:spPr/>
    </dgm:pt>
    <dgm:pt modelId="{D0D60CA0-53E6-4098-96FE-29497B392A44}" type="pres">
      <dgm:prSet presAssocID="{7C0F889D-4372-442D-B82C-892796BE9266}" presName="textRect" presStyleLbl="revTx" presStyleIdx="0" presStyleCnt="3">
        <dgm:presLayoutVars>
          <dgm:chMax val="1"/>
          <dgm:chPref val="1"/>
        </dgm:presLayoutVars>
      </dgm:prSet>
      <dgm:spPr/>
    </dgm:pt>
    <dgm:pt modelId="{01199DC2-EC47-4C74-894A-208397E5FFD4}" type="pres">
      <dgm:prSet presAssocID="{E43591E1-F15A-4DF4-99A5-D1FE8B20C08C}" presName="sibTrans" presStyleCnt="0"/>
      <dgm:spPr/>
    </dgm:pt>
    <dgm:pt modelId="{D576B0CF-19F6-430F-A5B5-4CD750C5820F}" type="pres">
      <dgm:prSet presAssocID="{FFFCFC41-9344-4FC2-B334-91FFD11D1F2A}" presName="compNode" presStyleCnt="0"/>
      <dgm:spPr/>
    </dgm:pt>
    <dgm:pt modelId="{9B3290B1-AB8A-4F14-AB89-A2672595B6C3}" type="pres">
      <dgm:prSet presAssocID="{FFFCFC41-9344-4FC2-B334-91FFD11D1F2A}" presName="iconBgRect" presStyleLbl="bgShp" presStyleIdx="1" presStyleCnt="3"/>
      <dgm:spPr/>
    </dgm:pt>
    <dgm:pt modelId="{87681EC3-0F86-4D5B-B2A0-E8A9164DBD35}" type="pres">
      <dgm:prSet presAssocID="{FFFCFC41-9344-4FC2-B334-91FFD11D1F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CF410AD-9AC4-46D4-91A9-7955FB6DCC12}" type="pres">
      <dgm:prSet presAssocID="{FFFCFC41-9344-4FC2-B334-91FFD11D1F2A}" presName="spaceRect" presStyleCnt="0"/>
      <dgm:spPr/>
    </dgm:pt>
    <dgm:pt modelId="{52B8E8D2-44D5-4203-823D-9D5D47B1B577}" type="pres">
      <dgm:prSet presAssocID="{FFFCFC41-9344-4FC2-B334-91FFD11D1F2A}" presName="textRect" presStyleLbl="revTx" presStyleIdx="1" presStyleCnt="3">
        <dgm:presLayoutVars>
          <dgm:chMax val="1"/>
          <dgm:chPref val="1"/>
        </dgm:presLayoutVars>
      </dgm:prSet>
      <dgm:spPr/>
    </dgm:pt>
    <dgm:pt modelId="{5DFDD908-F40A-4E87-A19D-0BD89DF1F642}" type="pres">
      <dgm:prSet presAssocID="{E4C6815B-19D7-4B49-8A90-67118B363C1F}" presName="sibTrans" presStyleCnt="0"/>
      <dgm:spPr/>
    </dgm:pt>
    <dgm:pt modelId="{0C9A0E21-39D6-4530-9879-5F8121BEEBAE}" type="pres">
      <dgm:prSet presAssocID="{3C201B97-2F08-4344-8031-F59847901A9A}" presName="compNode" presStyleCnt="0"/>
      <dgm:spPr/>
    </dgm:pt>
    <dgm:pt modelId="{D49F3CF0-59E7-48B6-84E4-32C89D3B62AA}" type="pres">
      <dgm:prSet presAssocID="{3C201B97-2F08-4344-8031-F59847901A9A}" presName="iconBgRect" presStyleLbl="bgShp" presStyleIdx="2" presStyleCnt="3"/>
      <dgm:spPr/>
    </dgm:pt>
    <dgm:pt modelId="{E11A16DC-1F85-4FDA-A1AD-C6E2CE09119B}" type="pres">
      <dgm:prSet presAssocID="{3C201B97-2F08-4344-8031-F59847901A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059C8A8A-8CBB-4EF3-ADCA-247AFDF29141}" type="pres">
      <dgm:prSet presAssocID="{3C201B97-2F08-4344-8031-F59847901A9A}" presName="spaceRect" presStyleCnt="0"/>
      <dgm:spPr/>
    </dgm:pt>
    <dgm:pt modelId="{6F15FF4D-0D40-48F0-8DB6-37E1AD3B11B1}" type="pres">
      <dgm:prSet presAssocID="{3C201B97-2F08-4344-8031-F59847901A9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FD66F0B-E13C-4EC6-9AB9-C860E1CE1F4E}" srcId="{50137EDA-EAA7-4E5D-AE94-63A19AD83F29}" destId="{FFFCFC41-9344-4FC2-B334-91FFD11D1F2A}" srcOrd="1" destOrd="0" parTransId="{FE41DAB0-3DFF-44D0-91CB-2B397C7DA5F5}" sibTransId="{E4C6815B-19D7-4B49-8A90-67118B363C1F}"/>
    <dgm:cxn modelId="{4426F71E-59B8-4369-BCAA-9E826799A5FF}" type="presOf" srcId="{7C0F889D-4372-442D-B82C-892796BE9266}" destId="{D0D60CA0-53E6-4098-96FE-29497B392A44}" srcOrd="0" destOrd="0" presId="urn:microsoft.com/office/officeart/2018/5/layout/IconCircleLabelList"/>
    <dgm:cxn modelId="{EAC16D61-9C9C-434A-BD75-61F795C2E08A}" srcId="{50137EDA-EAA7-4E5D-AE94-63A19AD83F29}" destId="{7C0F889D-4372-442D-B82C-892796BE9266}" srcOrd="0" destOrd="0" parTransId="{A14FC806-4071-41A5-9717-97B8BE1FAA4F}" sibTransId="{E43591E1-F15A-4DF4-99A5-D1FE8B20C08C}"/>
    <dgm:cxn modelId="{A3B1CC54-BCF1-42DC-8580-5F5EC390D744}" type="presOf" srcId="{FFFCFC41-9344-4FC2-B334-91FFD11D1F2A}" destId="{52B8E8D2-44D5-4203-823D-9D5D47B1B577}" srcOrd="0" destOrd="0" presId="urn:microsoft.com/office/officeart/2018/5/layout/IconCircleLabelList"/>
    <dgm:cxn modelId="{815D6D7C-49DF-4DB2-B9FF-FD3C412E23F9}" type="presOf" srcId="{3C201B97-2F08-4344-8031-F59847901A9A}" destId="{6F15FF4D-0D40-48F0-8DB6-37E1AD3B11B1}" srcOrd="0" destOrd="0" presId="urn:microsoft.com/office/officeart/2018/5/layout/IconCircleLabelList"/>
    <dgm:cxn modelId="{928D588A-670C-4559-850E-78CC8391DA1E}" srcId="{50137EDA-EAA7-4E5D-AE94-63A19AD83F29}" destId="{3C201B97-2F08-4344-8031-F59847901A9A}" srcOrd="2" destOrd="0" parTransId="{38C6F669-8834-4A47-BEB6-6F6BCCC8DD1F}" sibTransId="{EB183494-BA98-4D04-99B7-D89456244777}"/>
    <dgm:cxn modelId="{2F7137FE-6703-4F97-B9E8-63A031E15502}" type="presOf" srcId="{50137EDA-EAA7-4E5D-AE94-63A19AD83F29}" destId="{25C2F246-4CD1-42BE-90D2-69C3B7EE3D02}" srcOrd="0" destOrd="0" presId="urn:microsoft.com/office/officeart/2018/5/layout/IconCircleLabelList"/>
    <dgm:cxn modelId="{2972565D-34B1-4A3D-A7E7-D2ED492C7641}" type="presParOf" srcId="{25C2F246-4CD1-42BE-90D2-69C3B7EE3D02}" destId="{506A363A-A60A-474C-8284-B8872DA8FC62}" srcOrd="0" destOrd="0" presId="urn:microsoft.com/office/officeart/2018/5/layout/IconCircleLabelList"/>
    <dgm:cxn modelId="{A8F6BFD4-D242-4F1D-B705-410928B3B425}" type="presParOf" srcId="{506A363A-A60A-474C-8284-B8872DA8FC62}" destId="{E2ED6DB0-4A3E-4A7E-AC3C-008CBB069CC3}" srcOrd="0" destOrd="0" presId="urn:microsoft.com/office/officeart/2018/5/layout/IconCircleLabelList"/>
    <dgm:cxn modelId="{D875E4F1-23FF-4706-8748-F147EEC87EDB}" type="presParOf" srcId="{506A363A-A60A-474C-8284-B8872DA8FC62}" destId="{04674731-6101-416B-A20A-B78EEE4D91A4}" srcOrd="1" destOrd="0" presId="urn:microsoft.com/office/officeart/2018/5/layout/IconCircleLabelList"/>
    <dgm:cxn modelId="{88A63BDB-204C-4B05-AC00-D81A32A68B45}" type="presParOf" srcId="{506A363A-A60A-474C-8284-B8872DA8FC62}" destId="{E6CB63BE-848A-4FE2-AEE1-852F6A411C3D}" srcOrd="2" destOrd="0" presId="urn:microsoft.com/office/officeart/2018/5/layout/IconCircleLabelList"/>
    <dgm:cxn modelId="{ABA1F497-77CD-4819-ABF4-F914BC81302F}" type="presParOf" srcId="{506A363A-A60A-474C-8284-B8872DA8FC62}" destId="{D0D60CA0-53E6-4098-96FE-29497B392A44}" srcOrd="3" destOrd="0" presId="urn:microsoft.com/office/officeart/2018/5/layout/IconCircleLabelList"/>
    <dgm:cxn modelId="{C902EEC0-328E-4161-A86E-DD3BC58F1491}" type="presParOf" srcId="{25C2F246-4CD1-42BE-90D2-69C3B7EE3D02}" destId="{01199DC2-EC47-4C74-894A-208397E5FFD4}" srcOrd="1" destOrd="0" presId="urn:microsoft.com/office/officeart/2018/5/layout/IconCircleLabelList"/>
    <dgm:cxn modelId="{34D3059A-600A-4788-BCD9-E54176237DE8}" type="presParOf" srcId="{25C2F246-4CD1-42BE-90D2-69C3B7EE3D02}" destId="{D576B0CF-19F6-430F-A5B5-4CD750C5820F}" srcOrd="2" destOrd="0" presId="urn:microsoft.com/office/officeart/2018/5/layout/IconCircleLabelList"/>
    <dgm:cxn modelId="{577C95DF-97EA-42B4-9026-7BEC59768A35}" type="presParOf" srcId="{D576B0CF-19F6-430F-A5B5-4CD750C5820F}" destId="{9B3290B1-AB8A-4F14-AB89-A2672595B6C3}" srcOrd="0" destOrd="0" presId="urn:microsoft.com/office/officeart/2018/5/layout/IconCircleLabelList"/>
    <dgm:cxn modelId="{A6BAC3A7-D73F-4D11-BF37-807052A055EE}" type="presParOf" srcId="{D576B0CF-19F6-430F-A5B5-4CD750C5820F}" destId="{87681EC3-0F86-4D5B-B2A0-E8A9164DBD35}" srcOrd="1" destOrd="0" presId="urn:microsoft.com/office/officeart/2018/5/layout/IconCircleLabelList"/>
    <dgm:cxn modelId="{DFD1B5F9-AE08-4561-B352-FF6CD53130B8}" type="presParOf" srcId="{D576B0CF-19F6-430F-A5B5-4CD750C5820F}" destId="{6CF410AD-9AC4-46D4-91A9-7955FB6DCC12}" srcOrd="2" destOrd="0" presId="urn:microsoft.com/office/officeart/2018/5/layout/IconCircleLabelList"/>
    <dgm:cxn modelId="{74C2BCEB-9AB7-419E-96C2-8DC466FBD6CF}" type="presParOf" srcId="{D576B0CF-19F6-430F-A5B5-4CD750C5820F}" destId="{52B8E8D2-44D5-4203-823D-9D5D47B1B577}" srcOrd="3" destOrd="0" presId="urn:microsoft.com/office/officeart/2018/5/layout/IconCircleLabelList"/>
    <dgm:cxn modelId="{6D602069-38D0-44DD-A8B7-E57C023186A2}" type="presParOf" srcId="{25C2F246-4CD1-42BE-90D2-69C3B7EE3D02}" destId="{5DFDD908-F40A-4E87-A19D-0BD89DF1F642}" srcOrd="3" destOrd="0" presId="urn:microsoft.com/office/officeart/2018/5/layout/IconCircleLabelList"/>
    <dgm:cxn modelId="{A8CC611A-F1C8-4CA3-A066-C8B84273A473}" type="presParOf" srcId="{25C2F246-4CD1-42BE-90D2-69C3B7EE3D02}" destId="{0C9A0E21-39D6-4530-9879-5F8121BEEBAE}" srcOrd="4" destOrd="0" presId="urn:microsoft.com/office/officeart/2018/5/layout/IconCircleLabelList"/>
    <dgm:cxn modelId="{2944DFD1-F7BC-4A5E-8B93-9786724BED1F}" type="presParOf" srcId="{0C9A0E21-39D6-4530-9879-5F8121BEEBAE}" destId="{D49F3CF0-59E7-48B6-84E4-32C89D3B62AA}" srcOrd="0" destOrd="0" presId="urn:microsoft.com/office/officeart/2018/5/layout/IconCircleLabelList"/>
    <dgm:cxn modelId="{ABF0FDC0-99F8-4566-86AC-C447A5837E79}" type="presParOf" srcId="{0C9A0E21-39D6-4530-9879-5F8121BEEBAE}" destId="{E11A16DC-1F85-4FDA-A1AD-C6E2CE09119B}" srcOrd="1" destOrd="0" presId="urn:microsoft.com/office/officeart/2018/5/layout/IconCircleLabelList"/>
    <dgm:cxn modelId="{298A33C5-1109-42FA-A3A6-4D8DD1FFC918}" type="presParOf" srcId="{0C9A0E21-39D6-4530-9879-5F8121BEEBAE}" destId="{059C8A8A-8CBB-4EF3-ADCA-247AFDF29141}" srcOrd="2" destOrd="0" presId="urn:microsoft.com/office/officeart/2018/5/layout/IconCircleLabelList"/>
    <dgm:cxn modelId="{644392AC-74F7-410C-83E7-FE479C670D10}" type="presParOf" srcId="{0C9A0E21-39D6-4530-9879-5F8121BEEBAE}" destId="{6F15FF4D-0D40-48F0-8DB6-37E1AD3B11B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24EAAE2-99B0-4A48-9F5B-AE7D984CDECC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7FC72F2-AF11-4243-B0C4-9EF251B01CE6}">
      <dgm:prSet/>
      <dgm:spPr/>
      <dgm:t>
        <a:bodyPr/>
        <a:lstStyle/>
        <a:p>
          <a:r>
            <a:rPr lang="en-US"/>
            <a:t>Which product categories generate the highest revenue across different shopping malls?</a:t>
          </a:r>
        </a:p>
      </dgm:t>
    </dgm:pt>
    <dgm:pt modelId="{7E524B28-AE51-4F0A-A5D0-E1F1A356DDC6}" type="parTrans" cxnId="{5F78F224-3C87-4429-A790-77B46309907F}">
      <dgm:prSet/>
      <dgm:spPr/>
      <dgm:t>
        <a:bodyPr/>
        <a:lstStyle/>
        <a:p>
          <a:endParaRPr lang="en-US"/>
        </a:p>
      </dgm:t>
    </dgm:pt>
    <dgm:pt modelId="{2305A25B-F203-4076-887C-F4FBA471311E}" type="sibTrans" cxnId="{5F78F224-3C87-4429-A790-77B46309907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EF504CC-F88E-4BE6-A4C8-3F521FDF6EF9}">
      <dgm:prSet/>
      <dgm:spPr/>
      <dgm:t>
        <a:bodyPr/>
        <a:lstStyle/>
        <a:p>
          <a:r>
            <a:rPr lang="en-US"/>
            <a:t>What are the shopping patterns across gender groups?</a:t>
          </a:r>
        </a:p>
      </dgm:t>
    </dgm:pt>
    <dgm:pt modelId="{04BB7B53-4698-4667-842F-D1CBBBED3F85}" type="parTrans" cxnId="{D32ACDA0-A5B8-4F50-9804-D33B6AFD9FBF}">
      <dgm:prSet/>
      <dgm:spPr/>
      <dgm:t>
        <a:bodyPr/>
        <a:lstStyle/>
        <a:p>
          <a:endParaRPr lang="en-US"/>
        </a:p>
      </dgm:t>
    </dgm:pt>
    <dgm:pt modelId="{CC14D8A2-213C-4BF4-89AA-9C98329E7768}" type="sibTrans" cxnId="{D32ACDA0-A5B8-4F50-9804-D33B6AFD9FB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182AF22A-6C19-4A12-8080-E7D80317BC89}">
      <dgm:prSet/>
      <dgm:spPr/>
      <dgm:t>
        <a:bodyPr/>
        <a:lstStyle/>
        <a:p>
          <a:r>
            <a:rPr lang="en-US"/>
            <a:t>How does revenue fluctuate overtime (monthly/yearly trends)?</a:t>
          </a:r>
        </a:p>
      </dgm:t>
    </dgm:pt>
    <dgm:pt modelId="{11B53CDA-8DEC-4746-8ACD-2391C2B01670}" type="parTrans" cxnId="{4B981C87-D2CF-4867-9DDD-4FA4989E5DE3}">
      <dgm:prSet/>
      <dgm:spPr/>
      <dgm:t>
        <a:bodyPr/>
        <a:lstStyle/>
        <a:p>
          <a:endParaRPr lang="en-US"/>
        </a:p>
      </dgm:t>
    </dgm:pt>
    <dgm:pt modelId="{84B2451F-7BCE-4282-94D4-0B8CF51913F9}" type="sibTrans" cxnId="{4B981C87-D2CF-4867-9DDD-4FA4989E5DE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F46D3064-02BE-FD4A-8945-33894BEA4AC9}" type="pres">
      <dgm:prSet presAssocID="{624EAAE2-99B0-4A48-9F5B-AE7D984CDECC}" presName="Name0" presStyleCnt="0">
        <dgm:presLayoutVars>
          <dgm:animLvl val="lvl"/>
          <dgm:resizeHandles val="exact"/>
        </dgm:presLayoutVars>
      </dgm:prSet>
      <dgm:spPr/>
    </dgm:pt>
    <dgm:pt modelId="{DD384C7E-B219-294E-B1EF-BD76F93F93E7}" type="pres">
      <dgm:prSet presAssocID="{E7FC72F2-AF11-4243-B0C4-9EF251B01CE6}" presName="compositeNode" presStyleCnt="0">
        <dgm:presLayoutVars>
          <dgm:bulletEnabled val="1"/>
        </dgm:presLayoutVars>
      </dgm:prSet>
      <dgm:spPr/>
    </dgm:pt>
    <dgm:pt modelId="{B5B652D4-29F5-4246-B9BB-D7BC59D0C737}" type="pres">
      <dgm:prSet presAssocID="{E7FC72F2-AF11-4243-B0C4-9EF251B01CE6}" presName="bgRect" presStyleLbl="alignNode1" presStyleIdx="0" presStyleCnt="3"/>
      <dgm:spPr/>
    </dgm:pt>
    <dgm:pt modelId="{B44A9D76-5639-F44D-9B39-A9F41901B6C6}" type="pres">
      <dgm:prSet presAssocID="{2305A25B-F203-4076-887C-F4FBA471311E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E10294D8-FCE4-1046-9D17-D66292593C48}" type="pres">
      <dgm:prSet presAssocID="{E7FC72F2-AF11-4243-B0C4-9EF251B01CE6}" presName="nodeRect" presStyleLbl="alignNode1" presStyleIdx="0" presStyleCnt="3">
        <dgm:presLayoutVars>
          <dgm:bulletEnabled val="1"/>
        </dgm:presLayoutVars>
      </dgm:prSet>
      <dgm:spPr/>
    </dgm:pt>
    <dgm:pt modelId="{BE68F587-214A-2143-B464-F85C618B76C0}" type="pres">
      <dgm:prSet presAssocID="{2305A25B-F203-4076-887C-F4FBA471311E}" presName="sibTrans" presStyleCnt="0"/>
      <dgm:spPr/>
    </dgm:pt>
    <dgm:pt modelId="{5266F394-23AB-EF40-BC4B-3D7BFFA0BDC4}" type="pres">
      <dgm:prSet presAssocID="{FEF504CC-F88E-4BE6-A4C8-3F521FDF6EF9}" presName="compositeNode" presStyleCnt="0">
        <dgm:presLayoutVars>
          <dgm:bulletEnabled val="1"/>
        </dgm:presLayoutVars>
      </dgm:prSet>
      <dgm:spPr/>
    </dgm:pt>
    <dgm:pt modelId="{D54C0AFF-C918-AB42-9CFB-3657C8336FC9}" type="pres">
      <dgm:prSet presAssocID="{FEF504CC-F88E-4BE6-A4C8-3F521FDF6EF9}" presName="bgRect" presStyleLbl="alignNode1" presStyleIdx="1" presStyleCnt="3"/>
      <dgm:spPr/>
    </dgm:pt>
    <dgm:pt modelId="{15A6CA12-48D0-CF4F-9A8D-6F39FF151887}" type="pres">
      <dgm:prSet presAssocID="{CC14D8A2-213C-4BF4-89AA-9C98329E7768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26479961-2FFB-6843-9DA9-5E86D8D9EEF9}" type="pres">
      <dgm:prSet presAssocID="{FEF504CC-F88E-4BE6-A4C8-3F521FDF6EF9}" presName="nodeRect" presStyleLbl="alignNode1" presStyleIdx="1" presStyleCnt="3">
        <dgm:presLayoutVars>
          <dgm:bulletEnabled val="1"/>
        </dgm:presLayoutVars>
      </dgm:prSet>
      <dgm:spPr/>
    </dgm:pt>
    <dgm:pt modelId="{47FE3551-DE58-C349-B56E-7DBD34F4354F}" type="pres">
      <dgm:prSet presAssocID="{CC14D8A2-213C-4BF4-89AA-9C98329E7768}" presName="sibTrans" presStyleCnt="0"/>
      <dgm:spPr/>
    </dgm:pt>
    <dgm:pt modelId="{E9E5D39E-EF9D-C848-A82A-903C313386CD}" type="pres">
      <dgm:prSet presAssocID="{182AF22A-6C19-4A12-8080-E7D80317BC89}" presName="compositeNode" presStyleCnt="0">
        <dgm:presLayoutVars>
          <dgm:bulletEnabled val="1"/>
        </dgm:presLayoutVars>
      </dgm:prSet>
      <dgm:spPr/>
    </dgm:pt>
    <dgm:pt modelId="{2700E59B-9FDF-2840-85E0-34CF0663E65F}" type="pres">
      <dgm:prSet presAssocID="{182AF22A-6C19-4A12-8080-E7D80317BC89}" presName="bgRect" presStyleLbl="alignNode1" presStyleIdx="2" presStyleCnt="3"/>
      <dgm:spPr/>
    </dgm:pt>
    <dgm:pt modelId="{E53BF26D-30FF-0D4A-85F6-4AC722021CCA}" type="pres">
      <dgm:prSet presAssocID="{84B2451F-7BCE-4282-94D4-0B8CF51913F9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74FE8B2F-B7D2-804D-803E-5D1E857057BE}" type="pres">
      <dgm:prSet presAssocID="{182AF22A-6C19-4A12-8080-E7D80317BC89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0F6ECB18-F8AE-EC4F-B352-5D0B963C9DD5}" type="presOf" srcId="{182AF22A-6C19-4A12-8080-E7D80317BC89}" destId="{2700E59B-9FDF-2840-85E0-34CF0663E65F}" srcOrd="0" destOrd="0" presId="urn:microsoft.com/office/officeart/2016/7/layout/LinearBlockProcessNumbered"/>
    <dgm:cxn modelId="{5F78F224-3C87-4429-A790-77B46309907F}" srcId="{624EAAE2-99B0-4A48-9F5B-AE7D984CDECC}" destId="{E7FC72F2-AF11-4243-B0C4-9EF251B01CE6}" srcOrd="0" destOrd="0" parTransId="{7E524B28-AE51-4F0A-A5D0-E1F1A356DDC6}" sibTransId="{2305A25B-F203-4076-887C-F4FBA471311E}"/>
    <dgm:cxn modelId="{1FB1953C-8C60-1E41-BAA3-0359C13AB2AD}" type="presOf" srcId="{182AF22A-6C19-4A12-8080-E7D80317BC89}" destId="{74FE8B2F-B7D2-804D-803E-5D1E857057BE}" srcOrd="1" destOrd="0" presId="urn:microsoft.com/office/officeart/2016/7/layout/LinearBlockProcessNumbered"/>
    <dgm:cxn modelId="{325D1B42-BCEE-B547-8912-0EBC3653649C}" type="presOf" srcId="{624EAAE2-99B0-4A48-9F5B-AE7D984CDECC}" destId="{F46D3064-02BE-FD4A-8945-33894BEA4AC9}" srcOrd="0" destOrd="0" presId="urn:microsoft.com/office/officeart/2016/7/layout/LinearBlockProcessNumbered"/>
    <dgm:cxn modelId="{70EDAB50-89D7-024A-B374-5D9BBD82094F}" type="presOf" srcId="{2305A25B-F203-4076-887C-F4FBA471311E}" destId="{B44A9D76-5639-F44D-9B39-A9F41901B6C6}" srcOrd="0" destOrd="0" presId="urn:microsoft.com/office/officeart/2016/7/layout/LinearBlockProcessNumbered"/>
    <dgm:cxn modelId="{3B211854-821A-2A4B-91C3-B894BEB921E0}" type="presOf" srcId="{E7FC72F2-AF11-4243-B0C4-9EF251B01CE6}" destId="{E10294D8-FCE4-1046-9D17-D66292593C48}" srcOrd="1" destOrd="0" presId="urn:microsoft.com/office/officeart/2016/7/layout/LinearBlockProcessNumbered"/>
    <dgm:cxn modelId="{211CDB75-D232-A34A-BDBE-086051843975}" type="presOf" srcId="{E7FC72F2-AF11-4243-B0C4-9EF251B01CE6}" destId="{B5B652D4-29F5-4246-B9BB-D7BC59D0C737}" srcOrd="0" destOrd="0" presId="urn:microsoft.com/office/officeart/2016/7/layout/LinearBlockProcessNumbered"/>
    <dgm:cxn modelId="{4B981C87-D2CF-4867-9DDD-4FA4989E5DE3}" srcId="{624EAAE2-99B0-4A48-9F5B-AE7D984CDECC}" destId="{182AF22A-6C19-4A12-8080-E7D80317BC89}" srcOrd="2" destOrd="0" parTransId="{11B53CDA-8DEC-4746-8ACD-2391C2B01670}" sibTransId="{84B2451F-7BCE-4282-94D4-0B8CF51913F9}"/>
    <dgm:cxn modelId="{D32ACDA0-A5B8-4F50-9804-D33B6AFD9FBF}" srcId="{624EAAE2-99B0-4A48-9F5B-AE7D984CDECC}" destId="{FEF504CC-F88E-4BE6-A4C8-3F521FDF6EF9}" srcOrd="1" destOrd="0" parTransId="{04BB7B53-4698-4667-842F-D1CBBBED3F85}" sibTransId="{CC14D8A2-213C-4BF4-89AA-9C98329E7768}"/>
    <dgm:cxn modelId="{2372F2AC-F808-A747-8EA8-4322222C23B9}" type="presOf" srcId="{FEF504CC-F88E-4BE6-A4C8-3F521FDF6EF9}" destId="{D54C0AFF-C918-AB42-9CFB-3657C8336FC9}" srcOrd="0" destOrd="0" presId="urn:microsoft.com/office/officeart/2016/7/layout/LinearBlockProcessNumbered"/>
    <dgm:cxn modelId="{6D097DB7-536B-AB4A-9F4C-5C9EC3048AF3}" type="presOf" srcId="{84B2451F-7BCE-4282-94D4-0B8CF51913F9}" destId="{E53BF26D-30FF-0D4A-85F6-4AC722021CCA}" srcOrd="0" destOrd="0" presId="urn:microsoft.com/office/officeart/2016/7/layout/LinearBlockProcessNumbered"/>
    <dgm:cxn modelId="{B9D594CB-9CA9-8247-A8E4-5DD9BE32F5EE}" type="presOf" srcId="{FEF504CC-F88E-4BE6-A4C8-3F521FDF6EF9}" destId="{26479961-2FFB-6843-9DA9-5E86D8D9EEF9}" srcOrd="1" destOrd="0" presId="urn:microsoft.com/office/officeart/2016/7/layout/LinearBlockProcessNumbered"/>
    <dgm:cxn modelId="{152EC3FF-01A5-C849-91B7-6885C51C61B7}" type="presOf" srcId="{CC14D8A2-213C-4BF4-89AA-9C98329E7768}" destId="{15A6CA12-48D0-CF4F-9A8D-6F39FF151887}" srcOrd="0" destOrd="0" presId="urn:microsoft.com/office/officeart/2016/7/layout/LinearBlockProcessNumbered"/>
    <dgm:cxn modelId="{110B99FC-878F-514F-B3EE-2BA4CBC79A48}" type="presParOf" srcId="{F46D3064-02BE-FD4A-8945-33894BEA4AC9}" destId="{DD384C7E-B219-294E-B1EF-BD76F93F93E7}" srcOrd="0" destOrd="0" presId="urn:microsoft.com/office/officeart/2016/7/layout/LinearBlockProcessNumbered"/>
    <dgm:cxn modelId="{0F5B7558-6646-C340-98AC-C593E528AE5B}" type="presParOf" srcId="{DD384C7E-B219-294E-B1EF-BD76F93F93E7}" destId="{B5B652D4-29F5-4246-B9BB-D7BC59D0C737}" srcOrd="0" destOrd="0" presId="urn:microsoft.com/office/officeart/2016/7/layout/LinearBlockProcessNumbered"/>
    <dgm:cxn modelId="{F85837CC-3E6C-EB4A-90FF-816422A2A2FD}" type="presParOf" srcId="{DD384C7E-B219-294E-B1EF-BD76F93F93E7}" destId="{B44A9D76-5639-F44D-9B39-A9F41901B6C6}" srcOrd="1" destOrd="0" presId="urn:microsoft.com/office/officeart/2016/7/layout/LinearBlockProcessNumbered"/>
    <dgm:cxn modelId="{DCA23924-1129-A34D-BAD8-5BF438EC137E}" type="presParOf" srcId="{DD384C7E-B219-294E-B1EF-BD76F93F93E7}" destId="{E10294D8-FCE4-1046-9D17-D66292593C48}" srcOrd="2" destOrd="0" presId="urn:microsoft.com/office/officeart/2016/7/layout/LinearBlockProcessNumbered"/>
    <dgm:cxn modelId="{66858482-BAD6-B148-A718-0CE946CFE999}" type="presParOf" srcId="{F46D3064-02BE-FD4A-8945-33894BEA4AC9}" destId="{BE68F587-214A-2143-B464-F85C618B76C0}" srcOrd="1" destOrd="0" presId="urn:microsoft.com/office/officeart/2016/7/layout/LinearBlockProcessNumbered"/>
    <dgm:cxn modelId="{CE1FA548-B0F4-CA49-B901-AA7634203B62}" type="presParOf" srcId="{F46D3064-02BE-FD4A-8945-33894BEA4AC9}" destId="{5266F394-23AB-EF40-BC4B-3D7BFFA0BDC4}" srcOrd="2" destOrd="0" presId="urn:microsoft.com/office/officeart/2016/7/layout/LinearBlockProcessNumbered"/>
    <dgm:cxn modelId="{E9E6F124-C4F4-C94E-98B2-86454D60DE54}" type="presParOf" srcId="{5266F394-23AB-EF40-BC4B-3D7BFFA0BDC4}" destId="{D54C0AFF-C918-AB42-9CFB-3657C8336FC9}" srcOrd="0" destOrd="0" presId="urn:microsoft.com/office/officeart/2016/7/layout/LinearBlockProcessNumbered"/>
    <dgm:cxn modelId="{1084FDC3-2608-2B44-A574-428EB017A0E1}" type="presParOf" srcId="{5266F394-23AB-EF40-BC4B-3D7BFFA0BDC4}" destId="{15A6CA12-48D0-CF4F-9A8D-6F39FF151887}" srcOrd="1" destOrd="0" presId="urn:microsoft.com/office/officeart/2016/7/layout/LinearBlockProcessNumbered"/>
    <dgm:cxn modelId="{8E5E35C5-C3BE-344F-8B65-27DFB8E93B18}" type="presParOf" srcId="{5266F394-23AB-EF40-BC4B-3D7BFFA0BDC4}" destId="{26479961-2FFB-6843-9DA9-5E86D8D9EEF9}" srcOrd="2" destOrd="0" presId="urn:microsoft.com/office/officeart/2016/7/layout/LinearBlockProcessNumbered"/>
    <dgm:cxn modelId="{EB65D5C3-2637-ED4F-AF22-4E573D88F734}" type="presParOf" srcId="{F46D3064-02BE-FD4A-8945-33894BEA4AC9}" destId="{47FE3551-DE58-C349-B56E-7DBD34F4354F}" srcOrd="3" destOrd="0" presId="urn:microsoft.com/office/officeart/2016/7/layout/LinearBlockProcessNumbered"/>
    <dgm:cxn modelId="{39D47C6C-F916-0044-AF1C-98FD55DAEF30}" type="presParOf" srcId="{F46D3064-02BE-FD4A-8945-33894BEA4AC9}" destId="{E9E5D39E-EF9D-C848-A82A-903C313386CD}" srcOrd="4" destOrd="0" presId="urn:microsoft.com/office/officeart/2016/7/layout/LinearBlockProcessNumbered"/>
    <dgm:cxn modelId="{1263BB77-1ADE-934C-892C-4702184E6E1C}" type="presParOf" srcId="{E9E5D39E-EF9D-C848-A82A-903C313386CD}" destId="{2700E59B-9FDF-2840-85E0-34CF0663E65F}" srcOrd="0" destOrd="0" presId="urn:microsoft.com/office/officeart/2016/7/layout/LinearBlockProcessNumbered"/>
    <dgm:cxn modelId="{02FD5A26-1BE8-BE4D-945D-BD736C0894EB}" type="presParOf" srcId="{E9E5D39E-EF9D-C848-A82A-903C313386CD}" destId="{E53BF26D-30FF-0D4A-85F6-4AC722021CCA}" srcOrd="1" destOrd="0" presId="urn:microsoft.com/office/officeart/2016/7/layout/LinearBlockProcessNumbered"/>
    <dgm:cxn modelId="{64298264-4B1C-4E43-9D2D-77C91F69ED00}" type="presParOf" srcId="{E9E5D39E-EF9D-C848-A82A-903C313386CD}" destId="{74FE8B2F-B7D2-804D-803E-5D1E857057B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1CFAF5E-9FCF-4418-B908-BFB3DD59251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2153152-B72D-4EE1-9E40-258CC89D2A77}">
      <dgm:prSet/>
      <dgm:spPr/>
      <dgm:t>
        <a:bodyPr/>
        <a:lstStyle/>
        <a:p>
          <a:r>
            <a:rPr lang="en-US"/>
            <a:t>Revenue Distribution</a:t>
          </a:r>
        </a:p>
      </dgm:t>
    </dgm:pt>
    <dgm:pt modelId="{2A8CDC7A-D278-4922-934E-AFCD11781E56}" type="parTrans" cxnId="{0458B2C2-6312-4A99-89A0-0A91CF6F340F}">
      <dgm:prSet/>
      <dgm:spPr/>
      <dgm:t>
        <a:bodyPr/>
        <a:lstStyle/>
        <a:p>
          <a:endParaRPr lang="en-US"/>
        </a:p>
      </dgm:t>
    </dgm:pt>
    <dgm:pt modelId="{47AB84DC-5A12-4839-AE00-30AB72DA1E54}" type="sibTrans" cxnId="{0458B2C2-6312-4A99-89A0-0A91CF6F340F}">
      <dgm:prSet/>
      <dgm:spPr/>
      <dgm:t>
        <a:bodyPr/>
        <a:lstStyle/>
        <a:p>
          <a:endParaRPr lang="en-US"/>
        </a:p>
      </dgm:t>
    </dgm:pt>
    <dgm:pt modelId="{68F60021-059C-4354-B715-3AFD52B1FFC7}">
      <dgm:prSet/>
      <dgm:spPr/>
      <dgm:t>
        <a:bodyPr/>
        <a:lstStyle/>
        <a:p>
          <a:r>
            <a:rPr lang="en-US"/>
            <a:t>Category Performance</a:t>
          </a:r>
        </a:p>
      </dgm:t>
    </dgm:pt>
    <dgm:pt modelId="{52815A0E-431A-4D78-8028-66EDC2A83C15}" type="parTrans" cxnId="{E717A4A7-5994-42CE-8AA7-47B4DE3BCF2B}">
      <dgm:prSet/>
      <dgm:spPr/>
      <dgm:t>
        <a:bodyPr/>
        <a:lstStyle/>
        <a:p>
          <a:endParaRPr lang="en-US"/>
        </a:p>
      </dgm:t>
    </dgm:pt>
    <dgm:pt modelId="{ACE8CD3A-90BB-4D10-B379-7C721088295C}" type="sibTrans" cxnId="{E717A4A7-5994-42CE-8AA7-47B4DE3BCF2B}">
      <dgm:prSet/>
      <dgm:spPr/>
      <dgm:t>
        <a:bodyPr/>
        <a:lstStyle/>
        <a:p>
          <a:endParaRPr lang="en-US"/>
        </a:p>
      </dgm:t>
    </dgm:pt>
    <dgm:pt modelId="{BE31FAAB-C61A-4A41-8479-BFE6A80E9486}">
      <dgm:prSet/>
      <dgm:spPr/>
      <dgm:t>
        <a:bodyPr/>
        <a:lstStyle/>
        <a:p>
          <a:r>
            <a:rPr lang="en-US"/>
            <a:t>Customer Demographics</a:t>
          </a:r>
        </a:p>
      </dgm:t>
    </dgm:pt>
    <dgm:pt modelId="{269B2000-7092-4D70-8C64-465DC475A7F2}" type="parTrans" cxnId="{CC49B3E1-F548-45FC-B71E-40C5A01627A8}">
      <dgm:prSet/>
      <dgm:spPr/>
      <dgm:t>
        <a:bodyPr/>
        <a:lstStyle/>
        <a:p>
          <a:endParaRPr lang="en-US"/>
        </a:p>
      </dgm:t>
    </dgm:pt>
    <dgm:pt modelId="{26E1DB4D-922A-4595-A3FA-2AD56566D4F0}" type="sibTrans" cxnId="{CC49B3E1-F548-45FC-B71E-40C5A01627A8}">
      <dgm:prSet/>
      <dgm:spPr/>
      <dgm:t>
        <a:bodyPr/>
        <a:lstStyle/>
        <a:p>
          <a:endParaRPr lang="en-US"/>
        </a:p>
      </dgm:t>
    </dgm:pt>
    <dgm:pt modelId="{53E1EC2A-2AC8-44BB-AD91-DA062B254648}">
      <dgm:prSet/>
      <dgm:spPr/>
      <dgm:t>
        <a:bodyPr/>
        <a:lstStyle/>
        <a:p>
          <a:r>
            <a:rPr lang="en-US"/>
            <a:t>Time-Series Analysis</a:t>
          </a:r>
        </a:p>
      </dgm:t>
    </dgm:pt>
    <dgm:pt modelId="{1DCC0580-7346-42F4-AF4A-B6D9561FE8C7}" type="parTrans" cxnId="{F65C2BBE-7E80-431E-90A5-844ABEBAE31C}">
      <dgm:prSet/>
      <dgm:spPr/>
      <dgm:t>
        <a:bodyPr/>
        <a:lstStyle/>
        <a:p>
          <a:endParaRPr lang="en-US"/>
        </a:p>
      </dgm:t>
    </dgm:pt>
    <dgm:pt modelId="{3D2D1DF4-9396-45DA-BB83-736B18FE6FB3}" type="sibTrans" cxnId="{F65C2BBE-7E80-431E-90A5-844ABEBAE31C}">
      <dgm:prSet/>
      <dgm:spPr/>
      <dgm:t>
        <a:bodyPr/>
        <a:lstStyle/>
        <a:p>
          <a:endParaRPr lang="en-US"/>
        </a:p>
      </dgm:t>
    </dgm:pt>
    <dgm:pt modelId="{7B67D607-8817-7C4D-8613-55CF621276A8}" type="pres">
      <dgm:prSet presAssocID="{51CFAF5E-9FCF-4418-B908-BFB3DD592519}" presName="linear" presStyleCnt="0">
        <dgm:presLayoutVars>
          <dgm:animLvl val="lvl"/>
          <dgm:resizeHandles val="exact"/>
        </dgm:presLayoutVars>
      </dgm:prSet>
      <dgm:spPr/>
    </dgm:pt>
    <dgm:pt modelId="{BD137328-69B9-1346-9BF1-950D47872BEE}" type="pres">
      <dgm:prSet presAssocID="{C2153152-B72D-4EE1-9E40-258CC89D2A7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F822E0-FF30-7041-863A-8844A7B524DB}" type="pres">
      <dgm:prSet presAssocID="{47AB84DC-5A12-4839-AE00-30AB72DA1E54}" presName="spacer" presStyleCnt="0"/>
      <dgm:spPr/>
    </dgm:pt>
    <dgm:pt modelId="{A23C185D-C844-8E4B-8D71-C6A5D503AFB3}" type="pres">
      <dgm:prSet presAssocID="{68F60021-059C-4354-B715-3AFD52B1FFC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A3A1CDF-1434-F24F-B43B-B2CAF677F8E2}" type="pres">
      <dgm:prSet presAssocID="{ACE8CD3A-90BB-4D10-B379-7C721088295C}" presName="spacer" presStyleCnt="0"/>
      <dgm:spPr/>
    </dgm:pt>
    <dgm:pt modelId="{BE3211E8-E7AD-E040-A160-21A902FCEB36}" type="pres">
      <dgm:prSet presAssocID="{BE31FAAB-C61A-4A41-8479-BFE6A80E948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5FFFE99-0A55-1B41-863E-663C4E21215B}" type="pres">
      <dgm:prSet presAssocID="{26E1DB4D-922A-4595-A3FA-2AD56566D4F0}" presName="spacer" presStyleCnt="0"/>
      <dgm:spPr/>
    </dgm:pt>
    <dgm:pt modelId="{79699A4D-B821-F148-BDF9-2D95C4AF3D36}" type="pres">
      <dgm:prSet presAssocID="{53E1EC2A-2AC8-44BB-AD91-DA062B25464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852355D-8016-F74E-B3E0-DDABB510DBE0}" type="presOf" srcId="{68F60021-059C-4354-B715-3AFD52B1FFC7}" destId="{A23C185D-C844-8E4B-8D71-C6A5D503AFB3}" srcOrd="0" destOrd="0" presId="urn:microsoft.com/office/officeart/2005/8/layout/vList2"/>
    <dgm:cxn modelId="{D9EFEF63-98E3-A64D-9FD4-BF073471D00E}" type="presOf" srcId="{BE31FAAB-C61A-4A41-8479-BFE6A80E9486}" destId="{BE3211E8-E7AD-E040-A160-21A902FCEB36}" srcOrd="0" destOrd="0" presId="urn:microsoft.com/office/officeart/2005/8/layout/vList2"/>
    <dgm:cxn modelId="{3142674C-03CC-A04E-8A05-C9E641F5E797}" type="presOf" srcId="{C2153152-B72D-4EE1-9E40-258CC89D2A77}" destId="{BD137328-69B9-1346-9BF1-950D47872BEE}" srcOrd="0" destOrd="0" presId="urn:microsoft.com/office/officeart/2005/8/layout/vList2"/>
    <dgm:cxn modelId="{050E3D4D-DEF2-E543-892B-3D13DA41D724}" type="presOf" srcId="{53E1EC2A-2AC8-44BB-AD91-DA062B254648}" destId="{79699A4D-B821-F148-BDF9-2D95C4AF3D36}" srcOrd="0" destOrd="0" presId="urn:microsoft.com/office/officeart/2005/8/layout/vList2"/>
    <dgm:cxn modelId="{519C0C87-107A-9F45-B11F-F257BA9A9C58}" type="presOf" srcId="{51CFAF5E-9FCF-4418-B908-BFB3DD592519}" destId="{7B67D607-8817-7C4D-8613-55CF621276A8}" srcOrd="0" destOrd="0" presId="urn:microsoft.com/office/officeart/2005/8/layout/vList2"/>
    <dgm:cxn modelId="{E717A4A7-5994-42CE-8AA7-47B4DE3BCF2B}" srcId="{51CFAF5E-9FCF-4418-B908-BFB3DD592519}" destId="{68F60021-059C-4354-B715-3AFD52B1FFC7}" srcOrd="1" destOrd="0" parTransId="{52815A0E-431A-4D78-8028-66EDC2A83C15}" sibTransId="{ACE8CD3A-90BB-4D10-B379-7C721088295C}"/>
    <dgm:cxn modelId="{F65C2BBE-7E80-431E-90A5-844ABEBAE31C}" srcId="{51CFAF5E-9FCF-4418-B908-BFB3DD592519}" destId="{53E1EC2A-2AC8-44BB-AD91-DA062B254648}" srcOrd="3" destOrd="0" parTransId="{1DCC0580-7346-42F4-AF4A-B6D9561FE8C7}" sibTransId="{3D2D1DF4-9396-45DA-BB83-736B18FE6FB3}"/>
    <dgm:cxn modelId="{0458B2C2-6312-4A99-89A0-0A91CF6F340F}" srcId="{51CFAF5E-9FCF-4418-B908-BFB3DD592519}" destId="{C2153152-B72D-4EE1-9E40-258CC89D2A77}" srcOrd="0" destOrd="0" parTransId="{2A8CDC7A-D278-4922-934E-AFCD11781E56}" sibTransId="{47AB84DC-5A12-4839-AE00-30AB72DA1E54}"/>
    <dgm:cxn modelId="{CC49B3E1-F548-45FC-B71E-40C5A01627A8}" srcId="{51CFAF5E-9FCF-4418-B908-BFB3DD592519}" destId="{BE31FAAB-C61A-4A41-8479-BFE6A80E9486}" srcOrd="2" destOrd="0" parTransId="{269B2000-7092-4D70-8C64-465DC475A7F2}" sibTransId="{26E1DB4D-922A-4595-A3FA-2AD56566D4F0}"/>
    <dgm:cxn modelId="{75855BD4-C086-1749-A0FD-4853C7F869C1}" type="presParOf" srcId="{7B67D607-8817-7C4D-8613-55CF621276A8}" destId="{BD137328-69B9-1346-9BF1-950D47872BEE}" srcOrd="0" destOrd="0" presId="urn:microsoft.com/office/officeart/2005/8/layout/vList2"/>
    <dgm:cxn modelId="{9F8F5343-4423-BA46-9265-E91499BAAE53}" type="presParOf" srcId="{7B67D607-8817-7C4D-8613-55CF621276A8}" destId="{0BF822E0-FF30-7041-863A-8844A7B524DB}" srcOrd="1" destOrd="0" presId="urn:microsoft.com/office/officeart/2005/8/layout/vList2"/>
    <dgm:cxn modelId="{DE6B9347-B15D-1042-A7C1-D8C73DED4422}" type="presParOf" srcId="{7B67D607-8817-7C4D-8613-55CF621276A8}" destId="{A23C185D-C844-8E4B-8D71-C6A5D503AFB3}" srcOrd="2" destOrd="0" presId="urn:microsoft.com/office/officeart/2005/8/layout/vList2"/>
    <dgm:cxn modelId="{E0846F77-6425-1444-A164-C425E86ECCE1}" type="presParOf" srcId="{7B67D607-8817-7C4D-8613-55CF621276A8}" destId="{6A3A1CDF-1434-F24F-B43B-B2CAF677F8E2}" srcOrd="3" destOrd="0" presId="urn:microsoft.com/office/officeart/2005/8/layout/vList2"/>
    <dgm:cxn modelId="{187EF83E-60F3-E04A-87B5-D129FEE3C009}" type="presParOf" srcId="{7B67D607-8817-7C4D-8613-55CF621276A8}" destId="{BE3211E8-E7AD-E040-A160-21A902FCEB36}" srcOrd="4" destOrd="0" presId="urn:microsoft.com/office/officeart/2005/8/layout/vList2"/>
    <dgm:cxn modelId="{13E24772-06E0-1344-BDFC-E39058DF107B}" type="presParOf" srcId="{7B67D607-8817-7C4D-8613-55CF621276A8}" destId="{85FFFE99-0A55-1B41-863E-663C4E21215B}" srcOrd="5" destOrd="0" presId="urn:microsoft.com/office/officeart/2005/8/layout/vList2"/>
    <dgm:cxn modelId="{7567326D-FB4F-B548-9104-FC92B651ED4C}" type="presParOf" srcId="{7B67D607-8817-7C4D-8613-55CF621276A8}" destId="{79699A4D-B821-F148-BDF9-2D95C4AF3D3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9B1997-04EC-3149-A719-F53E8B7BEC1B}">
      <dsp:nvSpPr>
        <dsp:cNvPr id="0" name=""/>
        <dsp:cNvSpPr/>
      </dsp:nvSpPr>
      <dsp:spPr>
        <a:xfrm>
          <a:off x="8542" y="23049"/>
          <a:ext cx="3380600" cy="1014180"/>
        </a:xfrm>
        <a:prstGeom prst="chevron">
          <a:avLst>
            <a:gd name="adj" fmla="val 3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223" tIns="125223" rIns="125223" bIns="12522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Objecttive: </a:t>
          </a:r>
        </a:p>
      </dsp:txBody>
      <dsp:txXfrm>
        <a:off x="312796" y="23049"/>
        <a:ext cx="2772092" cy="1014180"/>
      </dsp:txXfrm>
    </dsp:sp>
    <dsp:sp modelId="{A38A70B7-AB75-8F42-8D2D-5F2B6D5319ED}">
      <dsp:nvSpPr>
        <dsp:cNvPr id="0" name=""/>
        <dsp:cNvSpPr/>
      </dsp:nvSpPr>
      <dsp:spPr>
        <a:xfrm>
          <a:off x="8542" y="1037229"/>
          <a:ext cx="3076346" cy="272580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100" tIns="243100" rIns="243100" bIns="4861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Demonstrate our data analysis capabilities</a:t>
          </a:r>
        </a:p>
      </dsp:txBody>
      <dsp:txXfrm>
        <a:off x="8542" y="1037229"/>
        <a:ext cx="3076346" cy="2725801"/>
      </dsp:txXfrm>
    </dsp:sp>
    <dsp:sp modelId="{B8170536-6027-E141-933B-20CE94B388FA}">
      <dsp:nvSpPr>
        <dsp:cNvPr id="0" name=""/>
        <dsp:cNvSpPr/>
      </dsp:nvSpPr>
      <dsp:spPr>
        <a:xfrm>
          <a:off x="3338899" y="23049"/>
          <a:ext cx="3380600" cy="1014180"/>
        </a:xfrm>
        <a:prstGeom prst="chevron">
          <a:avLst>
            <a:gd name="adj" fmla="val 30000"/>
          </a:avLst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accent2">
              <a:hueOff val="-665912"/>
              <a:satOff val="-293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223" tIns="125223" rIns="125223" bIns="12522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 dirty="0"/>
            <a:t>Scope:</a:t>
          </a:r>
        </a:p>
      </dsp:txBody>
      <dsp:txXfrm>
        <a:off x="3643153" y="23049"/>
        <a:ext cx="2772092" cy="1014180"/>
      </dsp:txXfrm>
    </dsp:sp>
    <dsp:sp modelId="{DA81C3E0-51C7-2941-9981-83BE87195984}">
      <dsp:nvSpPr>
        <dsp:cNvPr id="0" name=""/>
        <dsp:cNvSpPr/>
      </dsp:nvSpPr>
      <dsp:spPr>
        <a:xfrm>
          <a:off x="3338899" y="1037229"/>
          <a:ext cx="3076346" cy="2725801"/>
        </a:xfrm>
        <a:prstGeom prst="rect">
          <a:avLst/>
        </a:prstGeom>
        <a:solidFill>
          <a:schemeClr val="accent2">
            <a:tint val="40000"/>
            <a:alpha val="90000"/>
            <a:hueOff val="-928920"/>
            <a:satOff val="1961"/>
            <a:lumOff val="202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928920"/>
              <a:satOff val="1961"/>
              <a:lumOff val="20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100" tIns="243100" rIns="243100" bIns="4861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Project proposal.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acquisition and storage.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Data analysis and visualization.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Results and insights.</a:t>
          </a:r>
        </a:p>
      </dsp:txBody>
      <dsp:txXfrm>
        <a:off x="3338899" y="1037229"/>
        <a:ext cx="3076346" cy="2725801"/>
      </dsp:txXfrm>
    </dsp:sp>
    <dsp:sp modelId="{172AF8BD-D2A8-8548-AD27-4E52AE80F74C}">
      <dsp:nvSpPr>
        <dsp:cNvPr id="0" name=""/>
        <dsp:cNvSpPr/>
      </dsp:nvSpPr>
      <dsp:spPr>
        <a:xfrm>
          <a:off x="6669257" y="23049"/>
          <a:ext cx="3380600" cy="1014180"/>
        </a:xfrm>
        <a:prstGeom prst="chevron">
          <a:avLst>
            <a:gd name="adj" fmla="val 30000"/>
          </a:avLst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223" tIns="125223" rIns="125223" bIns="125223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800" kern="1200"/>
            <a:t>Tools Used:</a:t>
          </a:r>
        </a:p>
      </dsp:txBody>
      <dsp:txXfrm>
        <a:off x="6973511" y="23049"/>
        <a:ext cx="2772092" cy="1014180"/>
      </dsp:txXfrm>
    </dsp:sp>
    <dsp:sp modelId="{075C330B-F065-534D-8C28-FAA3DE6CBED7}">
      <dsp:nvSpPr>
        <dsp:cNvPr id="0" name=""/>
        <dsp:cNvSpPr/>
      </dsp:nvSpPr>
      <dsp:spPr>
        <a:xfrm>
          <a:off x="6669257" y="1037229"/>
          <a:ext cx="3076346" cy="2725801"/>
        </a:xfrm>
        <a:prstGeom prst="rect">
          <a:avLst/>
        </a:prstGeom>
        <a:solidFill>
          <a:schemeClr val="accent2">
            <a:tint val="40000"/>
            <a:alpha val="90000"/>
            <a:hueOff val="-1857840"/>
            <a:satOff val="3922"/>
            <a:lumOff val="404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1857840"/>
              <a:satOff val="3922"/>
              <a:lumOff val="40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100" tIns="243100" rIns="243100" bIns="486199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Programming: Python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Cloud: Amazon RDS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Database: MySQL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Visualization: </a:t>
          </a:r>
          <a:r>
            <a:rPr lang="en-US" sz="2000" kern="1200" dirty="0" err="1"/>
            <a:t>PowerBI</a:t>
          </a:r>
          <a:r>
            <a:rPr lang="en-US" sz="2000" kern="1200" dirty="0"/>
            <a:t>, Excel.</a:t>
          </a:r>
        </a:p>
      </dsp:txBody>
      <dsp:txXfrm>
        <a:off x="6669257" y="1037229"/>
        <a:ext cx="3076346" cy="27258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BD1A23-B5CA-4D0C-B5E1-3107E2044601}">
      <dsp:nvSpPr>
        <dsp:cNvPr id="0" name=""/>
        <dsp:cNvSpPr/>
      </dsp:nvSpPr>
      <dsp:spPr>
        <a:xfrm>
          <a:off x="458193" y="1355712"/>
          <a:ext cx="1235250" cy="1235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5A7046-C385-4A43-95FD-3BF2E1780832}">
      <dsp:nvSpPr>
        <dsp:cNvPr id="0" name=""/>
        <dsp:cNvSpPr/>
      </dsp:nvSpPr>
      <dsp:spPr>
        <a:xfrm>
          <a:off x="721443" y="1618962"/>
          <a:ext cx="708750" cy="708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9D9DD-7EDB-410F-A888-809D61DA96A2}">
      <dsp:nvSpPr>
        <dsp:cNvPr id="0" name=""/>
        <dsp:cNvSpPr/>
      </dsp:nvSpPr>
      <dsp:spPr>
        <a:xfrm>
          <a:off x="63318" y="2975712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Focus on Top Categories</a:t>
          </a:r>
        </a:p>
      </dsp:txBody>
      <dsp:txXfrm>
        <a:off x="63318" y="2975712"/>
        <a:ext cx="2025000" cy="720000"/>
      </dsp:txXfrm>
    </dsp:sp>
    <dsp:sp modelId="{B9E0C53E-A542-4744-8E81-BBF54DF71E71}">
      <dsp:nvSpPr>
        <dsp:cNvPr id="0" name=""/>
        <dsp:cNvSpPr/>
      </dsp:nvSpPr>
      <dsp:spPr>
        <a:xfrm>
          <a:off x="2837568" y="1355712"/>
          <a:ext cx="1235250" cy="12352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9CB5F8-E9ED-4F34-B1AB-10B1ABB0A118}">
      <dsp:nvSpPr>
        <dsp:cNvPr id="0" name=""/>
        <dsp:cNvSpPr/>
      </dsp:nvSpPr>
      <dsp:spPr>
        <a:xfrm>
          <a:off x="3100818" y="1618962"/>
          <a:ext cx="708750" cy="708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DC23B-CD29-4156-89ED-D1BB6F0EF83F}">
      <dsp:nvSpPr>
        <dsp:cNvPr id="0" name=""/>
        <dsp:cNvSpPr/>
      </dsp:nvSpPr>
      <dsp:spPr>
        <a:xfrm>
          <a:off x="2442693" y="2975712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Optimize Seasonal Campaigns</a:t>
          </a:r>
        </a:p>
      </dsp:txBody>
      <dsp:txXfrm>
        <a:off x="2442693" y="2975712"/>
        <a:ext cx="2025000" cy="720000"/>
      </dsp:txXfrm>
    </dsp:sp>
    <dsp:sp modelId="{48E2478A-ACCD-4B2A-A992-6DC8597F02EE}">
      <dsp:nvSpPr>
        <dsp:cNvPr id="0" name=""/>
        <dsp:cNvSpPr/>
      </dsp:nvSpPr>
      <dsp:spPr>
        <a:xfrm>
          <a:off x="5216943" y="1355712"/>
          <a:ext cx="1235250" cy="123525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606632-653F-403F-9DA1-8A2D54962052}">
      <dsp:nvSpPr>
        <dsp:cNvPr id="0" name=""/>
        <dsp:cNvSpPr/>
      </dsp:nvSpPr>
      <dsp:spPr>
        <a:xfrm>
          <a:off x="5480193" y="1618962"/>
          <a:ext cx="708750" cy="708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9C956-8FCE-4E64-AB06-1FA54E8A6EED}">
      <dsp:nvSpPr>
        <dsp:cNvPr id="0" name=""/>
        <dsp:cNvSpPr/>
      </dsp:nvSpPr>
      <dsp:spPr>
        <a:xfrm>
          <a:off x="4822068" y="2975712"/>
          <a:ext cx="20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Cater to Diverse Demographics</a:t>
          </a:r>
        </a:p>
      </dsp:txBody>
      <dsp:txXfrm>
        <a:off x="4822068" y="2975712"/>
        <a:ext cx="20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B74759-AA68-274B-85F1-5FFAB296CE6D}">
      <dsp:nvSpPr>
        <dsp:cNvPr id="0" name=""/>
        <dsp:cNvSpPr/>
      </dsp:nvSpPr>
      <dsp:spPr>
        <a:xfrm>
          <a:off x="1841" y="40855"/>
          <a:ext cx="2116782" cy="10583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/>
            <a:t>Project Manager: </a:t>
          </a:r>
          <a:endParaRPr lang="en-US" sz="3200" kern="1200"/>
        </a:p>
      </dsp:txBody>
      <dsp:txXfrm>
        <a:off x="32840" y="71854"/>
        <a:ext cx="2054784" cy="996393"/>
      </dsp:txXfrm>
    </dsp:sp>
    <dsp:sp modelId="{6D863C92-D002-C647-8884-D22FAF7CB37B}">
      <dsp:nvSpPr>
        <dsp:cNvPr id="0" name=""/>
        <dsp:cNvSpPr/>
      </dsp:nvSpPr>
      <dsp:spPr>
        <a:xfrm>
          <a:off x="213519" y="1099246"/>
          <a:ext cx="211678" cy="793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793"/>
              </a:lnTo>
              <a:lnTo>
                <a:pt x="211678" y="793793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8C4645-1270-A146-A4F2-8CD26AB5FEEF}">
      <dsp:nvSpPr>
        <dsp:cNvPr id="0" name=""/>
        <dsp:cNvSpPr/>
      </dsp:nvSpPr>
      <dsp:spPr>
        <a:xfrm>
          <a:off x="425198" y="1363844"/>
          <a:ext cx="1693425" cy="1058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u="none" kern="1200" dirty="0" err="1"/>
            <a:t>Shamili</a:t>
          </a:r>
          <a:r>
            <a:rPr lang="en-US" sz="1300" b="1" i="0" u="none" kern="1200" dirty="0"/>
            <a:t> </a:t>
          </a:r>
          <a:r>
            <a:rPr lang="en-US" sz="1300" b="1" i="0" u="none" kern="1200" dirty="0" err="1"/>
            <a:t>Kothakonda</a:t>
          </a:r>
          <a:r>
            <a:rPr lang="en-US" sz="1300" b="1" i="0" u="none" kern="1200" dirty="0"/>
            <a:t>: </a:t>
          </a:r>
          <a:r>
            <a:rPr lang="en-US" sz="1300" kern="1200" dirty="0"/>
            <a:t>Manages deliverables, makes project proposal, segment tasks for everyone.</a:t>
          </a:r>
        </a:p>
      </dsp:txBody>
      <dsp:txXfrm>
        <a:off x="456197" y="1394843"/>
        <a:ext cx="1631427" cy="996393"/>
      </dsp:txXfrm>
    </dsp:sp>
    <dsp:sp modelId="{09A61409-D9FB-CA49-AE37-230C8F7F1B54}">
      <dsp:nvSpPr>
        <dsp:cNvPr id="0" name=""/>
        <dsp:cNvSpPr/>
      </dsp:nvSpPr>
      <dsp:spPr>
        <a:xfrm>
          <a:off x="2647819" y="40855"/>
          <a:ext cx="2116782" cy="10583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 dirty="0"/>
            <a:t>Business Analyst: </a:t>
          </a:r>
          <a:endParaRPr lang="en-US" sz="3200" kern="1200" dirty="0"/>
        </a:p>
      </dsp:txBody>
      <dsp:txXfrm>
        <a:off x="2678818" y="71854"/>
        <a:ext cx="2054784" cy="996393"/>
      </dsp:txXfrm>
    </dsp:sp>
    <dsp:sp modelId="{111CC9A8-85EF-B94C-86B4-16FBD81250AF}">
      <dsp:nvSpPr>
        <dsp:cNvPr id="0" name=""/>
        <dsp:cNvSpPr/>
      </dsp:nvSpPr>
      <dsp:spPr>
        <a:xfrm>
          <a:off x="2859498" y="1099246"/>
          <a:ext cx="211678" cy="793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793"/>
              </a:lnTo>
              <a:lnTo>
                <a:pt x="211678" y="793793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0BA6C5-4DFA-B841-BF1D-BB8240C1E31A}">
      <dsp:nvSpPr>
        <dsp:cNvPr id="0" name=""/>
        <dsp:cNvSpPr/>
      </dsp:nvSpPr>
      <dsp:spPr>
        <a:xfrm>
          <a:off x="3071176" y="1363844"/>
          <a:ext cx="1693425" cy="1058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u="none" kern="1200" dirty="0"/>
            <a:t>Harsha Vardhani </a:t>
          </a:r>
          <a:r>
            <a:rPr lang="en-US" sz="1300" b="1" i="0" u="none" kern="1200" dirty="0" err="1"/>
            <a:t>Mundeshwar</a:t>
          </a:r>
          <a:r>
            <a:rPr lang="en-US" sz="1300" b="1" i="0" u="none" kern="1200" dirty="0"/>
            <a:t>: </a:t>
          </a:r>
          <a:r>
            <a:rPr lang="en-US" sz="1300" kern="1200" dirty="0"/>
            <a:t>E</a:t>
          </a:r>
          <a:r>
            <a:rPr lang="en-US" sz="1300" i="0" kern="1200" dirty="0"/>
            <a:t>xplore the data and help project manager build the project proposal.</a:t>
          </a:r>
          <a:endParaRPr lang="en-US" sz="1300" kern="1200" dirty="0"/>
        </a:p>
      </dsp:txBody>
      <dsp:txXfrm>
        <a:off x="3102175" y="1394843"/>
        <a:ext cx="1631427" cy="996393"/>
      </dsp:txXfrm>
    </dsp:sp>
    <dsp:sp modelId="{C4B4364E-55FA-DC40-ADE1-3ABDEB570FCD}">
      <dsp:nvSpPr>
        <dsp:cNvPr id="0" name=""/>
        <dsp:cNvSpPr/>
      </dsp:nvSpPr>
      <dsp:spPr>
        <a:xfrm>
          <a:off x="2859498" y="1099246"/>
          <a:ext cx="211678" cy="2116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6782"/>
              </a:lnTo>
              <a:lnTo>
                <a:pt x="211678" y="2116782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49D842-4E56-6D47-B391-C957B8E99D66}">
      <dsp:nvSpPr>
        <dsp:cNvPr id="0" name=""/>
        <dsp:cNvSpPr/>
      </dsp:nvSpPr>
      <dsp:spPr>
        <a:xfrm>
          <a:off x="3071176" y="2686833"/>
          <a:ext cx="1693425" cy="1058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Mahak </a:t>
          </a:r>
          <a:r>
            <a:rPr lang="en-US" sz="1300" b="1" i="0" kern="1200" dirty="0" err="1"/>
            <a:t>Kansal</a:t>
          </a:r>
          <a:r>
            <a:rPr lang="en-US" sz="1300" b="1" kern="1200" dirty="0"/>
            <a:t>: </a:t>
          </a:r>
          <a:r>
            <a:rPr lang="en-US" sz="1300" kern="1200" dirty="0"/>
            <a:t>Explore the data and work with project manager to build the project proposal.</a:t>
          </a:r>
        </a:p>
      </dsp:txBody>
      <dsp:txXfrm>
        <a:off x="3102175" y="2717832"/>
        <a:ext cx="1631427" cy="996393"/>
      </dsp:txXfrm>
    </dsp:sp>
    <dsp:sp modelId="{23D80BC6-380F-1F4E-8B9D-8E83EA8B52E8}">
      <dsp:nvSpPr>
        <dsp:cNvPr id="0" name=""/>
        <dsp:cNvSpPr/>
      </dsp:nvSpPr>
      <dsp:spPr>
        <a:xfrm>
          <a:off x="5293797" y="40855"/>
          <a:ext cx="2116782" cy="1058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/>
            <a:t>Developer: </a:t>
          </a:r>
          <a:endParaRPr lang="en-US" sz="3200" kern="1200"/>
        </a:p>
      </dsp:txBody>
      <dsp:txXfrm>
        <a:off x="5324796" y="71854"/>
        <a:ext cx="2054784" cy="996393"/>
      </dsp:txXfrm>
    </dsp:sp>
    <dsp:sp modelId="{1C5D6415-EDC8-3F41-9766-F2CF2B329A0F}">
      <dsp:nvSpPr>
        <dsp:cNvPr id="0" name=""/>
        <dsp:cNvSpPr/>
      </dsp:nvSpPr>
      <dsp:spPr>
        <a:xfrm>
          <a:off x="5505476" y="1099246"/>
          <a:ext cx="211678" cy="793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793"/>
              </a:lnTo>
              <a:lnTo>
                <a:pt x="211678" y="793793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F0111-3841-C642-A654-A9F89FCF0569}">
      <dsp:nvSpPr>
        <dsp:cNvPr id="0" name=""/>
        <dsp:cNvSpPr/>
      </dsp:nvSpPr>
      <dsp:spPr>
        <a:xfrm>
          <a:off x="5717154" y="1363844"/>
          <a:ext cx="1693425" cy="1058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/>
            <a:t>Ngoc Quang Minh Nguyen: </a:t>
          </a:r>
          <a:r>
            <a:rPr lang="en-US" sz="1300" kern="1200"/>
            <a:t>Acquire data, clean data and put data into cloud.</a:t>
          </a:r>
        </a:p>
      </dsp:txBody>
      <dsp:txXfrm>
        <a:off x="5748153" y="1394843"/>
        <a:ext cx="1631427" cy="996393"/>
      </dsp:txXfrm>
    </dsp:sp>
    <dsp:sp modelId="{50A1FA7E-0930-0D42-AE0E-4A9F261E3654}">
      <dsp:nvSpPr>
        <dsp:cNvPr id="0" name=""/>
        <dsp:cNvSpPr/>
      </dsp:nvSpPr>
      <dsp:spPr>
        <a:xfrm>
          <a:off x="7939775" y="40855"/>
          <a:ext cx="2116782" cy="105839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200" b="1" kern="1200"/>
            <a:t>Data Analyst: </a:t>
          </a:r>
          <a:endParaRPr lang="en-US" sz="3200" kern="1200"/>
        </a:p>
      </dsp:txBody>
      <dsp:txXfrm>
        <a:off x="7970774" y="71854"/>
        <a:ext cx="2054784" cy="996393"/>
      </dsp:txXfrm>
    </dsp:sp>
    <dsp:sp modelId="{EF2BBCE9-767C-1B4D-8A10-E45EA29CE694}">
      <dsp:nvSpPr>
        <dsp:cNvPr id="0" name=""/>
        <dsp:cNvSpPr/>
      </dsp:nvSpPr>
      <dsp:spPr>
        <a:xfrm>
          <a:off x="8151454" y="1099246"/>
          <a:ext cx="211678" cy="793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3793"/>
              </a:lnTo>
              <a:lnTo>
                <a:pt x="211678" y="793793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04AB0-25D2-D04D-8B49-829B94140A23}">
      <dsp:nvSpPr>
        <dsp:cNvPr id="0" name=""/>
        <dsp:cNvSpPr/>
      </dsp:nvSpPr>
      <dsp:spPr>
        <a:xfrm>
          <a:off x="8363132" y="1363844"/>
          <a:ext cx="1693425" cy="1058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Arjun Pillai: </a:t>
          </a:r>
          <a:r>
            <a:rPr lang="en-US" sz="1300" i="0" kern="1200"/>
            <a:t>Develop an understanding of the dataset</a:t>
          </a:r>
          <a:endParaRPr lang="en-US" sz="1300" kern="1200"/>
        </a:p>
      </dsp:txBody>
      <dsp:txXfrm>
        <a:off x="8394131" y="1394843"/>
        <a:ext cx="1631427" cy="996393"/>
      </dsp:txXfrm>
    </dsp:sp>
    <dsp:sp modelId="{72A1FAB1-2C25-D740-A722-6894D6A9D1AD}">
      <dsp:nvSpPr>
        <dsp:cNvPr id="0" name=""/>
        <dsp:cNvSpPr/>
      </dsp:nvSpPr>
      <dsp:spPr>
        <a:xfrm>
          <a:off x="8151454" y="1099246"/>
          <a:ext cx="211678" cy="21167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6782"/>
              </a:lnTo>
              <a:lnTo>
                <a:pt x="211678" y="2116782"/>
              </a:lnTo>
            </a:path>
          </a:pathLst>
        </a:custGeom>
        <a:noFill/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C4FCA-2381-7249-9626-0C7F7772C2F1}">
      <dsp:nvSpPr>
        <dsp:cNvPr id="0" name=""/>
        <dsp:cNvSpPr/>
      </dsp:nvSpPr>
      <dsp:spPr>
        <a:xfrm>
          <a:off x="8363132" y="2686833"/>
          <a:ext cx="1693425" cy="105839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/>
            <a:t>Darshana Dhandapani: </a:t>
          </a:r>
          <a:r>
            <a:rPr lang="en-US" sz="1300" i="0" kern="1200"/>
            <a:t>Create data visualizations to derive the insights.</a:t>
          </a:r>
          <a:endParaRPr lang="en-US" sz="1300" kern="1200"/>
        </a:p>
      </dsp:txBody>
      <dsp:txXfrm>
        <a:off x="8394131" y="2717832"/>
        <a:ext cx="1631427" cy="996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91CF5-FAF6-43EA-A044-4B1AF0C02340}">
      <dsp:nvSpPr>
        <dsp:cNvPr id="0" name=""/>
        <dsp:cNvSpPr/>
      </dsp:nvSpPr>
      <dsp:spPr>
        <a:xfrm>
          <a:off x="0" y="61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039211-B18E-49B5-BDE2-4B8421CD454F}">
      <dsp:nvSpPr>
        <dsp:cNvPr id="0" name=""/>
        <dsp:cNvSpPr/>
      </dsp:nvSpPr>
      <dsp:spPr>
        <a:xfrm>
          <a:off x="436480" y="325271"/>
          <a:ext cx="793601" cy="793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0C0E1-68CB-461E-8DF0-2662FA8E171A}">
      <dsp:nvSpPr>
        <dsp:cNvPr id="0" name=""/>
        <dsp:cNvSpPr/>
      </dsp:nvSpPr>
      <dsp:spPr>
        <a:xfrm>
          <a:off x="1666563" y="61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Analyze customer shopping behaviour</a:t>
          </a:r>
        </a:p>
      </dsp:txBody>
      <dsp:txXfrm>
        <a:off x="1666563" y="616"/>
        <a:ext cx="5243823" cy="1442911"/>
      </dsp:txXfrm>
    </dsp:sp>
    <dsp:sp modelId="{13A9E4B0-5A73-478B-83B7-3317E66CFD7B}">
      <dsp:nvSpPr>
        <dsp:cNvPr id="0" name=""/>
        <dsp:cNvSpPr/>
      </dsp:nvSpPr>
      <dsp:spPr>
        <a:xfrm>
          <a:off x="0" y="180425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24906-CB49-49CB-85E4-B882845FA556}">
      <dsp:nvSpPr>
        <dsp:cNvPr id="0" name=""/>
        <dsp:cNvSpPr/>
      </dsp:nvSpPr>
      <dsp:spPr>
        <a:xfrm>
          <a:off x="436480" y="2128911"/>
          <a:ext cx="793601" cy="793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4E3487-EABF-4AC3-BE79-73CCC8644028}">
      <dsp:nvSpPr>
        <dsp:cNvPr id="0" name=""/>
        <dsp:cNvSpPr/>
      </dsp:nvSpPr>
      <dsp:spPr>
        <a:xfrm>
          <a:off x="1666563" y="180425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Support strategic decision-making </a:t>
          </a:r>
        </a:p>
      </dsp:txBody>
      <dsp:txXfrm>
        <a:off x="1666563" y="1804256"/>
        <a:ext cx="5243823" cy="1442911"/>
      </dsp:txXfrm>
    </dsp:sp>
    <dsp:sp modelId="{1D2CC844-FB50-47A3-AF8F-29B1BDB20F4D}">
      <dsp:nvSpPr>
        <dsp:cNvPr id="0" name=""/>
        <dsp:cNvSpPr/>
      </dsp:nvSpPr>
      <dsp:spPr>
        <a:xfrm>
          <a:off x="0" y="3607896"/>
          <a:ext cx="6910387" cy="144291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9C9C76-8BE8-487D-8EEB-2476B669A93B}">
      <dsp:nvSpPr>
        <dsp:cNvPr id="0" name=""/>
        <dsp:cNvSpPr/>
      </dsp:nvSpPr>
      <dsp:spPr>
        <a:xfrm>
          <a:off x="436480" y="3932551"/>
          <a:ext cx="793601" cy="793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E4FF7F-32C6-4545-BB8E-F2C2004BCD2B}">
      <dsp:nvSpPr>
        <dsp:cNvPr id="0" name=""/>
        <dsp:cNvSpPr/>
      </dsp:nvSpPr>
      <dsp:spPr>
        <a:xfrm>
          <a:off x="1666563" y="3607896"/>
          <a:ext cx="5243823" cy="14429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708" tIns="152708" rIns="152708" bIns="15270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Uncover key patterns and trends, enhance customer experience</a:t>
          </a:r>
        </a:p>
      </dsp:txBody>
      <dsp:txXfrm>
        <a:off x="1666563" y="3607896"/>
        <a:ext cx="5243823" cy="14429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C77CD6-106C-1347-BB32-ABE7F4D6D082}">
      <dsp:nvSpPr>
        <dsp:cNvPr id="0" name=""/>
        <dsp:cNvSpPr/>
      </dsp:nvSpPr>
      <dsp:spPr>
        <a:xfrm>
          <a:off x="0" y="307119"/>
          <a:ext cx="658255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942BC-CA83-AA4C-8BC1-0290D1174739}">
      <dsp:nvSpPr>
        <dsp:cNvPr id="0" name=""/>
        <dsp:cNvSpPr/>
      </dsp:nvSpPr>
      <dsp:spPr>
        <a:xfrm>
          <a:off x="329127" y="26679"/>
          <a:ext cx="4607788" cy="5608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Customer Demographics Analysis</a:t>
          </a:r>
        </a:p>
      </dsp:txBody>
      <dsp:txXfrm>
        <a:off x="356507" y="54059"/>
        <a:ext cx="4553028" cy="506120"/>
      </dsp:txXfrm>
    </dsp:sp>
    <dsp:sp modelId="{837AA04F-95EB-8646-9B92-BC1D412CF947}">
      <dsp:nvSpPr>
        <dsp:cNvPr id="0" name=""/>
        <dsp:cNvSpPr/>
      </dsp:nvSpPr>
      <dsp:spPr>
        <a:xfrm>
          <a:off x="0" y="1168959"/>
          <a:ext cx="658255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245122"/>
              <a:satOff val="-3919"/>
              <a:lumOff val="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D476BC-14E3-074D-B7D6-F925C28A3EB8}">
      <dsp:nvSpPr>
        <dsp:cNvPr id="0" name=""/>
        <dsp:cNvSpPr/>
      </dsp:nvSpPr>
      <dsp:spPr>
        <a:xfrm>
          <a:off x="329127" y="888519"/>
          <a:ext cx="4607788" cy="560880"/>
        </a:xfrm>
        <a:prstGeom prst="roundRect">
          <a:avLst/>
        </a:prstGeom>
        <a:solidFill>
          <a:schemeClr val="accent3">
            <a:hueOff val="-245122"/>
            <a:satOff val="-3919"/>
            <a:lumOff val="31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Project and Category Analysis</a:t>
          </a:r>
        </a:p>
      </dsp:txBody>
      <dsp:txXfrm>
        <a:off x="356507" y="915899"/>
        <a:ext cx="4553028" cy="506120"/>
      </dsp:txXfrm>
    </dsp:sp>
    <dsp:sp modelId="{4F338DCA-4565-5C49-B289-6FD7D772FECD}">
      <dsp:nvSpPr>
        <dsp:cNvPr id="0" name=""/>
        <dsp:cNvSpPr/>
      </dsp:nvSpPr>
      <dsp:spPr>
        <a:xfrm>
          <a:off x="0" y="2030799"/>
          <a:ext cx="658255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490245"/>
              <a:satOff val="-7837"/>
              <a:lumOff val="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1E8127-F8DB-6C46-97BD-439DB5CBF3CC}">
      <dsp:nvSpPr>
        <dsp:cNvPr id="0" name=""/>
        <dsp:cNvSpPr/>
      </dsp:nvSpPr>
      <dsp:spPr>
        <a:xfrm>
          <a:off x="329127" y="1750359"/>
          <a:ext cx="4607788" cy="560880"/>
        </a:xfrm>
        <a:prstGeom prst="roundRect">
          <a:avLst/>
        </a:prstGeom>
        <a:solidFill>
          <a:schemeClr val="accent3">
            <a:hueOff val="-490245"/>
            <a:satOff val="-7837"/>
            <a:lumOff val="62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Shopping Mall Performance</a:t>
          </a:r>
        </a:p>
      </dsp:txBody>
      <dsp:txXfrm>
        <a:off x="356507" y="1777739"/>
        <a:ext cx="4553028" cy="506120"/>
      </dsp:txXfrm>
    </dsp:sp>
    <dsp:sp modelId="{8CC42995-3D04-AC48-B612-88AC2ACD5AB5}">
      <dsp:nvSpPr>
        <dsp:cNvPr id="0" name=""/>
        <dsp:cNvSpPr/>
      </dsp:nvSpPr>
      <dsp:spPr>
        <a:xfrm>
          <a:off x="0" y="2892639"/>
          <a:ext cx="658255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735367"/>
              <a:satOff val="-11756"/>
              <a:lumOff val="9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CD8C9-D717-DB43-A1A1-6474465F0BC2}">
      <dsp:nvSpPr>
        <dsp:cNvPr id="0" name=""/>
        <dsp:cNvSpPr/>
      </dsp:nvSpPr>
      <dsp:spPr>
        <a:xfrm>
          <a:off x="329127" y="2612199"/>
          <a:ext cx="4607788" cy="560880"/>
        </a:xfrm>
        <a:prstGeom prst="roundRect">
          <a:avLst/>
        </a:prstGeom>
        <a:solidFill>
          <a:schemeClr val="accent3">
            <a:hueOff val="-735367"/>
            <a:satOff val="-11756"/>
            <a:lumOff val="9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Revenue Trends</a:t>
          </a:r>
        </a:p>
      </dsp:txBody>
      <dsp:txXfrm>
        <a:off x="356507" y="2639579"/>
        <a:ext cx="4553028" cy="506120"/>
      </dsp:txXfrm>
    </dsp:sp>
    <dsp:sp modelId="{0C35BD9B-089B-BA46-A8C4-65D470CCF242}">
      <dsp:nvSpPr>
        <dsp:cNvPr id="0" name=""/>
        <dsp:cNvSpPr/>
      </dsp:nvSpPr>
      <dsp:spPr>
        <a:xfrm>
          <a:off x="0" y="3754479"/>
          <a:ext cx="658255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980490"/>
              <a:satOff val="-15674"/>
              <a:lumOff val="1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6EF53F-B91E-AD46-B274-7FCC2874ADD3}">
      <dsp:nvSpPr>
        <dsp:cNvPr id="0" name=""/>
        <dsp:cNvSpPr/>
      </dsp:nvSpPr>
      <dsp:spPr>
        <a:xfrm>
          <a:off x="329127" y="3474039"/>
          <a:ext cx="4607788" cy="560880"/>
        </a:xfrm>
        <a:prstGeom prst="roundRect">
          <a:avLst/>
        </a:prstGeom>
        <a:solidFill>
          <a:schemeClr val="accent3">
            <a:hueOff val="-980490"/>
            <a:satOff val="-15674"/>
            <a:lumOff val="125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Payment Method Analysis</a:t>
          </a:r>
        </a:p>
      </dsp:txBody>
      <dsp:txXfrm>
        <a:off x="356507" y="3501419"/>
        <a:ext cx="4553028" cy="506120"/>
      </dsp:txXfrm>
    </dsp:sp>
    <dsp:sp modelId="{7328AF54-A020-5842-8DF3-7616569FEC6A}">
      <dsp:nvSpPr>
        <dsp:cNvPr id="0" name=""/>
        <dsp:cNvSpPr/>
      </dsp:nvSpPr>
      <dsp:spPr>
        <a:xfrm>
          <a:off x="0" y="4616319"/>
          <a:ext cx="6582555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1225612"/>
              <a:satOff val="-19593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E3DEE-BF05-0D4D-A9AD-8889689F73A9}">
      <dsp:nvSpPr>
        <dsp:cNvPr id="0" name=""/>
        <dsp:cNvSpPr/>
      </dsp:nvSpPr>
      <dsp:spPr>
        <a:xfrm>
          <a:off x="329127" y="4335879"/>
          <a:ext cx="4607788" cy="560880"/>
        </a:xfrm>
        <a:prstGeom prst="roundRect">
          <a:avLst/>
        </a:prstGeom>
        <a:solidFill>
          <a:schemeClr val="accent3">
            <a:hueOff val="-1225612"/>
            <a:satOff val="-19593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Customer Value Segmentation</a:t>
          </a:r>
        </a:p>
      </dsp:txBody>
      <dsp:txXfrm>
        <a:off x="356507" y="4363259"/>
        <a:ext cx="4553028" cy="506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C447B1-B1E5-F943-BDF7-D0EE53BDD54C}">
      <dsp:nvSpPr>
        <dsp:cNvPr id="0" name=""/>
        <dsp:cNvSpPr/>
      </dsp:nvSpPr>
      <dsp:spPr>
        <a:xfrm>
          <a:off x="1126986" y="3488"/>
          <a:ext cx="1940172" cy="11641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 Preprocessing</a:t>
          </a:r>
        </a:p>
      </dsp:txBody>
      <dsp:txXfrm>
        <a:off x="1161081" y="37583"/>
        <a:ext cx="1871982" cy="1095913"/>
      </dsp:txXfrm>
    </dsp:sp>
    <dsp:sp modelId="{A4E5AD72-2F63-3D4C-8A80-6388AA123A95}">
      <dsp:nvSpPr>
        <dsp:cNvPr id="0" name=""/>
        <dsp:cNvSpPr/>
      </dsp:nvSpPr>
      <dsp:spPr>
        <a:xfrm>
          <a:off x="3237894" y="344959"/>
          <a:ext cx="411316" cy="4811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37894" y="441191"/>
        <a:ext cx="287921" cy="288698"/>
      </dsp:txXfrm>
    </dsp:sp>
    <dsp:sp modelId="{4DFA652B-0DC2-DE4F-B291-A04E1ED5B9E3}">
      <dsp:nvSpPr>
        <dsp:cNvPr id="0" name=""/>
        <dsp:cNvSpPr/>
      </dsp:nvSpPr>
      <dsp:spPr>
        <a:xfrm>
          <a:off x="3843227" y="3488"/>
          <a:ext cx="1940172" cy="1164103"/>
        </a:xfrm>
        <a:prstGeom prst="roundRect">
          <a:avLst>
            <a:gd name="adj" fmla="val 10000"/>
          </a:avLst>
        </a:prstGeom>
        <a:solidFill>
          <a:schemeClr val="accent2">
            <a:hueOff val="-332956"/>
            <a:satOff val="-147"/>
            <a:lumOff val="39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Exploratory Data Analysis</a:t>
          </a:r>
        </a:p>
      </dsp:txBody>
      <dsp:txXfrm>
        <a:off x="3877322" y="37583"/>
        <a:ext cx="1871982" cy="1095913"/>
      </dsp:txXfrm>
    </dsp:sp>
    <dsp:sp modelId="{0394739B-C46E-7A40-94A3-0DF08F47C3A9}">
      <dsp:nvSpPr>
        <dsp:cNvPr id="0" name=""/>
        <dsp:cNvSpPr/>
      </dsp:nvSpPr>
      <dsp:spPr>
        <a:xfrm rot="5400000">
          <a:off x="4607655" y="1303404"/>
          <a:ext cx="411316" cy="4811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4668965" y="1338327"/>
        <a:ext cx="288698" cy="287921"/>
      </dsp:txXfrm>
    </dsp:sp>
    <dsp:sp modelId="{C5665A95-4870-DB41-9E4D-8D30CB9F6F5F}">
      <dsp:nvSpPr>
        <dsp:cNvPr id="0" name=""/>
        <dsp:cNvSpPr/>
      </dsp:nvSpPr>
      <dsp:spPr>
        <a:xfrm>
          <a:off x="3843227" y="1943660"/>
          <a:ext cx="1940172" cy="1164103"/>
        </a:xfrm>
        <a:prstGeom prst="roundRect">
          <a:avLst>
            <a:gd name="adj" fmla="val 10000"/>
          </a:avLst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Data Segmentation</a:t>
          </a:r>
        </a:p>
      </dsp:txBody>
      <dsp:txXfrm>
        <a:off x="3877322" y="1977755"/>
        <a:ext cx="1871982" cy="1095913"/>
      </dsp:txXfrm>
    </dsp:sp>
    <dsp:sp modelId="{651E3B6F-C01D-D948-81F6-5DF84BD18ECD}">
      <dsp:nvSpPr>
        <dsp:cNvPr id="0" name=""/>
        <dsp:cNvSpPr/>
      </dsp:nvSpPr>
      <dsp:spPr>
        <a:xfrm rot="10800000">
          <a:off x="3261176" y="2285131"/>
          <a:ext cx="411316" cy="4811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3384571" y="2381363"/>
        <a:ext cx="287921" cy="288698"/>
      </dsp:txXfrm>
    </dsp:sp>
    <dsp:sp modelId="{579FC4B6-FD86-E24B-B07A-166C54E82A9A}">
      <dsp:nvSpPr>
        <dsp:cNvPr id="0" name=""/>
        <dsp:cNvSpPr/>
      </dsp:nvSpPr>
      <dsp:spPr>
        <a:xfrm>
          <a:off x="1126986" y="1943660"/>
          <a:ext cx="1940172" cy="1164103"/>
        </a:xfrm>
        <a:prstGeom prst="roundRect">
          <a:avLst>
            <a:gd name="adj" fmla="val 10000"/>
          </a:avLst>
        </a:prstGeom>
        <a:solidFill>
          <a:schemeClr val="accent2">
            <a:hueOff val="-998868"/>
            <a:satOff val="-440"/>
            <a:lumOff val="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Insights Generation</a:t>
          </a:r>
        </a:p>
      </dsp:txBody>
      <dsp:txXfrm>
        <a:off x="1161081" y="1977755"/>
        <a:ext cx="1871982" cy="1095913"/>
      </dsp:txXfrm>
    </dsp:sp>
    <dsp:sp modelId="{A7411DFF-7B99-5545-8063-01C29A621E0A}">
      <dsp:nvSpPr>
        <dsp:cNvPr id="0" name=""/>
        <dsp:cNvSpPr/>
      </dsp:nvSpPr>
      <dsp:spPr>
        <a:xfrm rot="5400000">
          <a:off x="1891414" y="3243576"/>
          <a:ext cx="411316" cy="4811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1952724" y="3278499"/>
        <a:ext cx="288698" cy="287921"/>
      </dsp:txXfrm>
    </dsp:sp>
    <dsp:sp modelId="{6D7D5B18-B6BD-3742-B428-EBA769D8BB20}">
      <dsp:nvSpPr>
        <dsp:cNvPr id="0" name=""/>
        <dsp:cNvSpPr/>
      </dsp:nvSpPr>
      <dsp:spPr>
        <a:xfrm>
          <a:off x="1126986" y="3883832"/>
          <a:ext cx="1940172" cy="1164103"/>
        </a:xfrm>
        <a:prstGeom prst="roundRect">
          <a:avLst>
            <a:gd name="adj" fmla="val 10000"/>
          </a:avLst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Reporting and Visualization</a:t>
          </a:r>
        </a:p>
      </dsp:txBody>
      <dsp:txXfrm>
        <a:off x="1161081" y="3917927"/>
        <a:ext cx="1871982" cy="109591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7F2BC-E54A-3B40-9EF0-F8A0353D1713}">
      <dsp:nvSpPr>
        <dsp:cNvPr id="0" name=""/>
        <dsp:cNvSpPr/>
      </dsp:nvSpPr>
      <dsp:spPr>
        <a:xfrm>
          <a:off x="0" y="1245818"/>
          <a:ext cx="6582555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4F6AFB-D190-7848-AA33-64F8B88637CB}">
      <dsp:nvSpPr>
        <dsp:cNvPr id="0" name=""/>
        <dsp:cNvSpPr/>
      </dsp:nvSpPr>
      <dsp:spPr>
        <a:xfrm>
          <a:off x="329127" y="862058"/>
          <a:ext cx="4607788" cy="7675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Analytical Report</a:t>
          </a:r>
        </a:p>
      </dsp:txBody>
      <dsp:txXfrm>
        <a:off x="366594" y="899525"/>
        <a:ext cx="4532854" cy="692586"/>
      </dsp:txXfrm>
    </dsp:sp>
    <dsp:sp modelId="{8A9D521F-6C45-7C4A-A19E-4A4AB355CBBC}">
      <dsp:nvSpPr>
        <dsp:cNvPr id="0" name=""/>
        <dsp:cNvSpPr/>
      </dsp:nvSpPr>
      <dsp:spPr>
        <a:xfrm>
          <a:off x="0" y="2425179"/>
          <a:ext cx="6582555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612806"/>
              <a:satOff val="-9796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E4758B-010D-6E46-AFF5-E8476BAF3949}">
      <dsp:nvSpPr>
        <dsp:cNvPr id="0" name=""/>
        <dsp:cNvSpPr/>
      </dsp:nvSpPr>
      <dsp:spPr>
        <a:xfrm>
          <a:off x="329127" y="2041419"/>
          <a:ext cx="4607788" cy="767520"/>
        </a:xfrm>
        <a:prstGeom prst="roundRect">
          <a:avLst/>
        </a:prstGeom>
        <a:solidFill>
          <a:schemeClr val="accent3">
            <a:hueOff val="-612806"/>
            <a:satOff val="-9796"/>
            <a:lumOff val="78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Interactive Dashboard</a:t>
          </a:r>
        </a:p>
      </dsp:txBody>
      <dsp:txXfrm>
        <a:off x="366594" y="2078886"/>
        <a:ext cx="4532854" cy="692586"/>
      </dsp:txXfrm>
    </dsp:sp>
    <dsp:sp modelId="{D2685E9A-0A4D-0C4E-9086-808D7AF766A4}">
      <dsp:nvSpPr>
        <dsp:cNvPr id="0" name=""/>
        <dsp:cNvSpPr/>
      </dsp:nvSpPr>
      <dsp:spPr>
        <a:xfrm>
          <a:off x="0" y="3604539"/>
          <a:ext cx="6582555" cy="655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-1225612"/>
              <a:satOff val="-19593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D32949-7D56-544B-9B36-510E63370654}">
      <dsp:nvSpPr>
        <dsp:cNvPr id="0" name=""/>
        <dsp:cNvSpPr/>
      </dsp:nvSpPr>
      <dsp:spPr>
        <a:xfrm>
          <a:off x="329127" y="3220779"/>
          <a:ext cx="4607788" cy="767520"/>
        </a:xfrm>
        <a:prstGeom prst="roundRect">
          <a:avLst/>
        </a:prstGeom>
        <a:solidFill>
          <a:schemeClr val="accent3">
            <a:hueOff val="-1225612"/>
            <a:satOff val="-19593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4163" tIns="0" rIns="174163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Segmentation Model</a:t>
          </a:r>
        </a:p>
      </dsp:txBody>
      <dsp:txXfrm>
        <a:off x="366594" y="3258246"/>
        <a:ext cx="4532854" cy="69258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D6DB0-4A3E-4A7E-AC3C-008CBB069CC3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74731-6101-416B-A20A-B78EEE4D91A4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D60CA0-53E6-4098-96FE-29497B392A44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Enhanced Business Understanding</a:t>
          </a:r>
        </a:p>
      </dsp:txBody>
      <dsp:txXfrm>
        <a:off x="35606" y="2725540"/>
        <a:ext cx="2981250" cy="720000"/>
      </dsp:txXfrm>
    </dsp:sp>
    <dsp:sp modelId="{9B3290B1-AB8A-4F14-AB89-A2672595B6C3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681EC3-0F86-4D5B-B2A0-E8A9164DBD35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8E8D2-44D5-4203-823D-9D5D47B1B577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Strategic Recommendations</a:t>
          </a:r>
        </a:p>
      </dsp:txBody>
      <dsp:txXfrm>
        <a:off x="3538574" y="2725540"/>
        <a:ext cx="2981250" cy="720000"/>
      </dsp:txXfrm>
    </dsp:sp>
    <dsp:sp modelId="{D49F3CF0-59E7-48B6-84E4-32C89D3B62AA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A16DC-1F85-4FDA-A1AD-C6E2CE09119B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15FF4D-0D40-48F0-8DB6-37E1AD3B11B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200" kern="1200"/>
            <a:t>Improved Customer Experience</a:t>
          </a:r>
        </a:p>
      </dsp:txBody>
      <dsp:txXfrm>
        <a:off x="7041543" y="2725540"/>
        <a:ext cx="2981250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652D4-29F5-4246-B9BB-D7BC59D0C737}">
      <dsp:nvSpPr>
        <dsp:cNvPr id="0" name=""/>
        <dsp:cNvSpPr/>
      </dsp:nvSpPr>
      <dsp:spPr>
        <a:xfrm>
          <a:off x="785" y="0"/>
          <a:ext cx="3182540" cy="378608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Which product categories generate the highest revenue across different shopping malls?</a:t>
          </a:r>
        </a:p>
      </dsp:txBody>
      <dsp:txXfrm>
        <a:off x="785" y="1514431"/>
        <a:ext cx="3182540" cy="2271648"/>
      </dsp:txXfrm>
    </dsp:sp>
    <dsp:sp modelId="{B44A9D76-5639-F44D-9B39-A9F41901B6C6}">
      <dsp:nvSpPr>
        <dsp:cNvPr id="0" name=""/>
        <dsp:cNvSpPr/>
      </dsp:nvSpPr>
      <dsp:spPr>
        <a:xfrm>
          <a:off x="785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85" y="0"/>
        <a:ext cx="3182540" cy="1514432"/>
      </dsp:txXfrm>
    </dsp:sp>
    <dsp:sp modelId="{D54C0AFF-C918-AB42-9CFB-3657C8336FC9}">
      <dsp:nvSpPr>
        <dsp:cNvPr id="0" name=""/>
        <dsp:cNvSpPr/>
      </dsp:nvSpPr>
      <dsp:spPr>
        <a:xfrm>
          <a:off x="3437929" y="0"/>
          <a:ext cx="3182540" cy="3786080"/>
        </a:xfrm>
        <a:prstGeom prst="rect">
          <a:avLst/>
        </a:prstGeom>
        <a:solidFill>
          <a:schemeClr val="accent2">
            <a:hueOff val="-665912"/>
            <a:satOff val="-293"/>
            <a:lumOff val="784"/>
            <a:alphaOff val="0"/>
          </a:schemeClr>
        </a:solidFill>
        <a:ln w="15875" cap="flat" cmpd="sng" algn="ctr">
          <a:solidFill>
            <a:schemeClr val="accent2">
              <a:hueOff val="-665912"/>
              <a:satOff val="-293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What are the shopping patterns across gender groups?</a:t>
          </a:r>
        </a:p>
      </dsp:txBody>
      <dsp:txXfrm>
        <a:off x="3437929" y="1514431"/>
        <a:ext cx="3182540" cy="2271648"/>
      </dsp:txXfrm>
    </dsp:sp>
    <dsp:sp modelId="{15A6CA12-48D0-CF4F-9A8D-6F39FF151887}">
      <dsp:nvSpPr>
        <dsp:cNvPr id="0" name=""/>
        <dsp:cNvSpPr/>
      </dsp:nvSpPr>
      <dsp:spPr>
        <a:xfrm>
          <a:off x="3437929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37929" y="0"/>
        <a:ext cx="3182540" cy="1514432"/>
      </dsp:txXfrm>
    </dsp:sp>
    <dsp:sp modelId="{2700E59B-9FDF-2840-85E0-34CF0663E65F}">
      <dsp:nvSpPr>
        <dsp:cNvPr id="0" name=""/>
        <dsp:cNvSpPr/>
      </dsp:nvSpPr>
      <dsp:spPr>
        <a:xfrm>
          <a:off x="6875073" y="0"/>
          <a:ext cx="3182540" cy="3786080"/>
        </a:xfrm>
        <a:prstGeom prst="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0" rIns="314364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How does revenue fluctuate overtime (monthly/yearly trends)?</a:t>
          </a:r>
        </a:p>
      </dsp:txBody>
      <dsp:txXfrm>
        <a:off x="6875073" y="1514431"/>
        <a:ext cx="3182540" cy="2271648"/>
      </dsp:txXfrm>
    </dsp:sp>
    <dsp:sp modelId="{E53BF26D-30FF-0D4A-85F6-4AC722021CCA}">
      <dsp:nvSpPr>
        <dsp:cNvPr id="0" name=""/>
        <dsp:cNvSpPr/>
      </dsp:nvSpPr>
      <dsp:spPr>
        <a:xfrm>
          <a:off x="6875073" y="0"/>
          <a:ext cx="3182540" cy="1514432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4364" tIns="165100" rIns="31436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875073" y="0"/>
        <a:ext cx="3182540" cy="15144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37328-69B9-1346-9BF1-950D47872BEE}">
      <dsp:nvSpPr>
        <dsp:cNvPr id="0" name=""/>
        <dsp:cNvSpPr/>
      </dsp:nvSpPr>
      <dsp:spPr>
        <a:xfrm>
          <a:off x="0" y="237"/>
          <a:ext cx="10119362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Revenue Distribution</a:t>
          </a:r>
        </a:p>
      </dsp:txBody>
      <dsp:txXfrm>
        <a:off x="42151" y="42388"/>
        <a:ext cx="10035060" cy="779158"/>
      </dsp:txXfrm>
    </dsp:sp>
    <dsp:sp modelId="{A23C185D-C844-8E4B-8D71-C6A5D503AFB3}">
      <dsp:nvSpPr>
        <dsp:cNvPr id="0" name=""/>
        <dsp:cNvSpPr/>
      </dsp:nvSpPr>
      <dsp:spPr>
        <a:xfrm>
          <a:off x="0" y="967377"/>
          <a:ext cx="10119362" cy="863460"/>
        </a:xfrm>
        <a:prstGeom prst="roundRect">
          <a:avLst/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Category Performance</a:t>
          </a:r>
        </a:p>
      </dsp:txBody>
      <dsp:txXfrm>
        <a:off x="42151" y="1009528"/>
        <a:ext cx="10035060" cy="779158"/>
      </dsp:txXfrm>
    </dsp:sp>
    <dsp:sp modelId="{BE3211E8-E7AD-E040-A160-21A902FCEB36}">
      <dsp:nvSpPr>
        <dsp:cNvPr id="0" name=""/>
        <dsp:cNvSpPr/>
      </dsp:nvSpPr>
      <dsp:spPr>
        <a:xfrm>
          <a:off x="0" y="1934517"/>
          <a:ext cx="10119362" cy="863460"/>
        </a:xfrm>
        <a:prstGeom prst="roundRect">
          <a:avLst/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Customer Demographics</a:t>
          </a:r>
        </a:p>
      </dsp:txBody>
      <dsp:txXfrm>
        <a:off x="42151" y="1976668"/>
        <a:ext cx="10035060" cy="779158"/>
      </dsp:txXfrm>
    </dsp:sp>
    <dsp:sp modelId="{79699A4D-B821-F148-BDF9-2D95C4AF3D36}">
      <dsp:nvSpPr>
        <dsp:cNvPr id="0" name=""/>
        <dsp:cNvSpPr/>
      </dsp:nvSpPr>
      <dsp:spPr>
        <a:xfrm>
          <a:off x="0" y="2901657"/>
          <a:ext cx="10119362" cy="863460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Time-Series Analysis</a:t>
          </a:r>
        </a:p>
      </dsp:txBody>
      <dsp:txXfrm>
        <a:off x="42151" y="2943808"/>
        <a:ext cx="10035060" cy="7791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03T18:16:29.749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28 24575,'43'0'0,"-7"0"0,-3 0 0,-5 0 0,0 0 0,-8 0 0,6 0 0,-5 0 0,-1 0 0,6 0 0,-14 0 0,14 0 0,-14 0 0,15 0 0,-15 0 0,14-12 0,-14 9 0,6-10 0,1 13 0,-7 0 0,6 0 0,0 0 0,-5 0 0,13 0 0,-14 0 0,6 0 0,-7 0 0,-1 0 0,0 0 0,0 0 0,1 0 0,-1 0 0,0 0 0,9 0 0,-7 0 0,6 0 0,-8 0 0,1 0 0,-1 0 0,0 0 0,1 0 0,-1 0 0,0 0 0,1 0 0,-1 0 0,0 0 0,5 0 0,-3 0 0,2 0 0,5 0 0,-7 0 0,6 0 0,-8 0 0,1 0 0,-1 0 0,8 0 0,-5 0 0,5 0 0,-8 0 0,0 0 0,1 0 0,-1 0 0,8 0 0,-5 0 0,5 0 0,-8 0 0,0 0 0,1 0 0,-1 0 0,0 0 0,1 0 0,-1 0 0,8 0 0,-6 0 0,7 0 0,-9 0 0,0 0 0,1 0 0,7 0 0,-6 0 0,6 0 0,-7 0 0,-1 0 0,8 6 0,-6-4 0,7 4 0,-9-6 0,0 0 0,1 0 0,-1 0 0,0 0 0,0 0 0,1 0 0,-1 0 0,8 0 0,-5 0 0,5 0 0,-8 0 0,0 5 0,1-4 0,-1 3 0,0-4 0,1 0 0,-1 5 0,0-4 0,1 4 0,-1-5 0,0 4 0,1-3 0,-1 4 0,0-5 0,5 0 0,-3 0 0,2 0 0,-3 0 0,-1 0 0,0 0 0,0 0 0,-1 0 0,2 0 0,-1 0 0,0 0 0,0 0 0,0 0 0,0 0 0,0 0 0,0 0 0,0 0 0,0 0 0,0 0 0,-2 0 0,3 0 0,-2 0 0,1 0 0,-1 0 0,0 0 0,0 0 0,1 0 0,0 0 0,-1 0 0,1 0 0,-1 0 0,1 0 0,-1 0 0,0 0 0,3 0 0,-2 0 0,2 0 0,-4 0 0,1 0 0,3 0 0,-3 0 0,3 0 0,-4 0 0,0 0 0,3 0 0,-3 0 0,3 0 0,-2-3 0,-1 2 0,1-6 0,2 6 0,-6-7 0,9 7 0,-9-3 0,6 0 0,-4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482F5-EF5D-9849-B5FB-61F29A5DA48A}" type="datetimeFigureOut">
              <a:rPr lang="en-VN" smtClean="0"/>
              <a:t>12/03/2024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99DBE-C3C1-9D43-9811-0E91A10DF81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735165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D8CA7-B607-1FCA-F574-30A666802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947331-97C3-4351-9FF0-00F9682603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0D419-D13E-3B5C-3922-4DAB3DED2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06748-6403-D48B-4B99-97D8DEACC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99DBE-C3C1-9D43-9811-0E91A10DF817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27363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99DBE-C3C1-9D43-9811-0E91A10DF817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6589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322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10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24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88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522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87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11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924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83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2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9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89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23" r:id="rId6"/>
    <p:sldLayoutId id="2147483918" r:id="rId7"/>
    <p:sldLayoutId id="2147483919" r:id="rId8"/>
    <p:sldLayoutId id="2147483920" r:id="rId9"/>
    <p:sldLayoutId id="2147483922" r:id="rId10"/>
    <p:sldLayoutId id="214748392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4F7D6-4987-B505-CB3C-9B76791E5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VN" sz="6200"/>
              <a:t>Final Group Project: Proof-of-Concept Data Analysis</a:t>
            </a:r>
            <a:endParaRPr lang="en-VN" sz="6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4853F-BB9F-F57E-7859-EC7CC6434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VN" sz="2200">
                <a:solidFill>
                  <a:schemeClr val="tx1">
                    <a:lumMod val="85000"/>
                    <a:lumOff val="15000"/>
                  </a:schemeClr>
                </a:solidFill>
              </a:rPr>
              <a:t>Presented by Group 3</a:t>
            </a:r>
          </a:p>
          <a:p>
            <a:pPr>
              <a:lnSpc>
                <a:spcPct val="110000"/>
              </a:lnSpc>
            </a:pPr>
            <a:r>
              <a:rPr lang="en-VN" sz="2200">
                <a:solidFill>
                  <a:schemeClr val="tx1">
                    <a:lumMod val="85000"/>
                    <a:lumOff val="15000"/>
                  </a:schemeClr>
                </a:solidFill>
              </a:rPr>
              <a:t>Dec 4th, 2024</a:t>
            </a:r>
          </a:p>
        </p:txBody>
      </p:sp>
      <p:pic>
        <p:nvPicPr>
          <p:cNvPr id="46" name="Picture 45" descr="Magnifying glass showing decling performance">
            <a:extLst>
              <a:ext uri="{FF2B5EF4-FFF2-40B4-BE49-F238E27FC236}">
                <a16:creationId xmlns:a16="http://schemas.microsoft.com/office/drawing/2014/main" id="{0E2C8468-2E19-74FB-50E1-958B9FD737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160" r="42723" b="-2"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55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9E12DE-6AF2-EBA5-1086-02A82B8C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VN" dirty="0"/>
              <a:t>Expected Outcome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0DF1C8-FE35-A7FE-6483-4313879BC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56979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883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Rectangle 211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2115" name="Straight Connector 211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17" name="Rectangle 2116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469FE4-3005-C97D-A9E2-CA109942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8"/>
            <a:ext cx="4813072" cy="36860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>
                    <a:lumMod val="85000"/>
                    <a:lumOff val="15000"/>
                  </a:schemeClr>
                </a:solidFill>
              </a:rPr>
              <a:t>Data acquisition &amp; storage</a:t>
            </a:r>
            <a:endParaRPr lang="en-US" sz="7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056" name="Picture 8" descr="My Journey towards becoming a Kaggle Master | by Paras Varshney | Towards  Data Science">
            <a:extLst>
              <a:ext uri="{FF2B5EF4-FFF2-40B4-BE49-F238E27FC236}">
                <a16:creationId xmlns:a16="http://schemas.microsoft.com/office/drawing/2014/main" id="{441D3966-C52B-4414-010F-FC189B0D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991765"/>
            <a:ext cx="2645833" cy="1984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elf-service Business Intelligence for Amazon RDS - Holistics |  Self-service BI Platform">
            <a:extLst>
              <a:ext uri="{FF2B5EF4-FFF2-40B4-BE49-F238E27FC236}">
                <a16:creationId xmlns:a16="http://schemas.microsoft.com/office/drawing/2014/main" id="{2C63067C-EFBA-C31D-096D-1678D0EAD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50167" y="1157130"/>
            <a:ext cx="2645833" cy="165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ython - Wikiversity">
            <a:extLst>
              <a:ext uri="{FF2B5EF4-FFF2-40B4-BE49-F238E27FC236}">
                <a16:creationId xmlns:a16="http://schemas.microsoft.com/office/drawing/2014/main" id="{2DBD207E-793E-6470-2663-E614DCC0D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3521709"/>
            <a:ext cx="2645833" cy="264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ject Jupyter - Wikipedia">
            <a:extLst>
              <a:ext uri="{FF2B5EF4-FFF2-40B4-BE49-F238E27FC236}">
                <a16:creationId xmlns:a16="http://schemas.microsoft.com/office/drawing/2014/main" id="{AD4FDDDB-CE0A-55E0-397C-0428856FA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4075" y="3474721"/>
            <a:ext cx="2363086" cy="273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19" name="Straight Connector 2118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486001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1" name="Rectangle 2120">
            <a:extLst>
              <a:ext uri="{FF2B5EF4-FFF2-40B4-BE49-F238E27FC236}">
                <a16:creationId xmlns:a16="http://schemas.microsoft.com/office/drawing/2014/main" id="{1672A3B1-8EDA-4659-B988-1CE1EBCB0D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29989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25BAD6-271D-908E-B0CF-FB1A086A3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0E73355-9904-CEB8-43F1-30B2FFDF6C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999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B94BE868-D43F-4940-8CE9-93D953A11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92622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E0AC8-31FF-1762-BC21-0E970AB2D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416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Data acquisition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9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2EEA041-96D0-A21A-5E94-5C56F47F98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66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37E0400-E9ED-46D6-A946-A7B49DB41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52636A-7E02-A9B8-2A3A-8220A344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63" y="4291686"/>
            <a:ext cx="6470692" cy="12293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Storage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76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6DDF64-AA11-5559-768C-AADD1ABA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Check connection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8CF1E8C-36A2-2E17-D2C9-6384EA08DC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8733" b="-2"/>
          <a:stretch/>
        </p:blipFill>
        <p:spPr>
          <a:xfrm>
            <a:off x="925895" y="405884"/>
            <a:ext cx="6249992" cy="567199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A8BE820-0013-EC85-DB16-52CDE5844742}"/>
                  </a:ext>
                </a:extLst>
              </p14:cNvPr>
              <p14:cNvContentPartPr/>
              <p14:nvPr/>
            </p14:nvContentPartPr>
            <p14:xfrm>
              <a:off x="4480522" y="2073183"/>
              <a:ext cx="771840" cy="1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A8BE820-0013-EC85-DB16-52CDE58447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17522" y="2010183"/>
                <a:ext cx="897480" cy="1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92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624C6-78E5-B6EA-C59F-935F0CB42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Clean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A8910-9E90-2A74-45BA-B69A59A64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19" y="206944"/>
            <a:ext cx="6513988" cy="6106863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91460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E7613-F42C-FBEB-F131-EE9013B2E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Create table</a:t>
            </a:r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DF80EB8-2B1E-A061-0BF6-C56655ABF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2" y="288801"/>
            <a:ext cx="6542921" cy="58231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89866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5A234-CC41-6580-DA05-74D7C36CB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Insert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944A9F-C46D-1BEE-587E-88FADFDA6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20" y="639099"/>
            <a:ext cx="7710811" cy="5254388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82287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DBC03-9F79-75E7-C2D5-675B8C0EC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13" y="639098"/>
            <a:ext cx="4813072" cy="35711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>
                <a:solidFill>
                  <a:schemeClr val="tx1">
                    <a:lumMod val="85000"/>
                    <a:lumOff val="15000"/>
                  </a:schemeClr>
                </a:solidFill>
              </a:rPr>
              <a:t>Double check with MySQL workbench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BB13E-8E69-1505-53FC-8216479D3D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2" r="26953"/>
          <a:stretch/>
        </p:blipFill>
        <p:spPr>
          <a:xfrm>
            <a:off x="633999" y="640081"/>
            <a:ext cx="5462001" cy="5054156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58549" y="437114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7723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2" name="Rectangle 31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3134" name="Straight Connector 31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36" name="Rectangle 3135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8D3E0A-238A-394F-DFF6-35E35EE4D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9754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Analysis &amp; </a:t>
            </a:r>
            <a:b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Visualization</a:t>
            </a:r>
          </a:p>
        </p:txBody>
      </p:sp>
      <p:pic>
        <p:nvPicPr>
          <p:cNvPr id="3074" name="Picture 2" descr="What is Power BI? - Beginner's Guide to Power BI | DataCamp">
            <a:extLst>
              <a:ext uri="{FF2B5EF4-FFF2-40B4-BE49-F238E27FC236}">
                <a16:creationId xmlns:a16="http://schemas.microsoft.com/office/drawing/2014/main" id="{23C00358-3128-890D-4C98-711CE0226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6565" y="3126833"/>
            <a:ext cx="2785973" cy="2744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8D38F45-2709-DBD9-EB3B-59395B5A9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0252" y="986983"/>
            <a:ext cx="2127394" cy="201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38" name="Straight Connector 3137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0" name="Rectangle 3139">
            <a:extLst>
              <a:ext uri="{FF2B5EF4-FFF2-40B4-BE49-F238E27FC236}">
                <a16:creationId xmlns:a16="http://schemas.microsoft.com/office/drawing/2014/main" id="{B8552A09-235F-4027-B9C7-B09D159C7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65275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C976A1-9B2D-ABC2-5591-8A475515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VN"/>
              <a:t>Project Summary</a:t>
            </a:r>
            <a:endParaRPr lang="en-VN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BE8D3C-54E2-2D50-D91F-66A886B66F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895574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5954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5E0A8391-2737-4F1C-B27A-C44629DB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BA9598-83B7-55EE-DE8A-8D5C103A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83" y="1658926"/>
            <a:ext cx="4452233" cy="1002476"/>
          </a:xfrm>
        </p:spPr>
        <p:txBody>
          <a:bodyPr anchor="t">
            <a:normAutofit/>
          </a:bodyPr>
          <a:lstStyle/>
          <a:p>
            <a:r>
              <a:rPr lang="en-VN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903E4-4FAD-87B5-DCC5-33B44B8A5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91328"/>
            <a:ext cx="5274117" cy="253767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VN" dirty="0"/>
              <a:t> Handled Missing Values</a:t>
            </a:r>
          </a:p>
          <a:p>
            <a:pPr>
              <a:buFont typeface="Wingdings" pitchFamily="2" charset="2"/>
              <a:buChar char="ü"/>
            </a:pPr>
            <a:r>
              <a:rPr lang="en-VN" dirty="0"/>
              <a:t> Standardized Formats</a:t>
            </a:r>
          </a:p>
          <a:p>
            <a:pPr>
              <a:buFont typeface="Wingdings" pitchFamily="2" charset="2"/>
              <a:buChar char="ü"/>
            </a:pPr>
            <a:r>
              <a:rPr lang="en-VN" dirty="0"/>
              <a:t> Created New Columns</a:t>
            </a:r>
          </a:p>
          <a:p>
            <a:pPr>
              <a:buFont typeface="Wingdings" pitchFamily="2" charset="2"/>
              <a:buChar char="ü"/>
            </a:pPr>
            <a:r>
              <a:rPr lang="en-VN" dirty="0"/>
              <a:t> Added a Revenue column</a:t>
            </a:r>
          </a:p>
          <a:p>
            <a:pPr>
              <a:buFont typeface="Wingdings" pitchFamily="2" charset="2"/>
              <a:buChar char="ü"/>
            </a:pPr>
            <a:r>
              <a:rPr lang="en-VN" dirty="0"/>
              <a:t> Extracted Month and Year from Invoice Date</a:t>
            </a:r>
          </a:p>
        </p:txBody>
      </p:sp>
      <p:pic>
        <p:nvPicPr>
          <p:cNvPr id="4" name="Picture 3" descr="A screenshot of a table&#10;&#10;Description automatically generated">
            <a:extLst>
              <a:ext uri="{FF2B5EF4-FFF2-40B4-BE49-F238E27FC236}">
                <a16:creationId xmlns:a16="http://schemas.microsoft.com/office/drawing/2014/main" id="{7D53AFC1-8535-2FF7-74C1-62A23299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83" y="3787032"/>
            <a:ext cx="10548234" cy="192505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D5EC01C-B438-4398-919E-A345C83ED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26285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4106E-E168-C7E1-7EB6-0E764B967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VN"/>
              <a:t>Business Questions: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3CD8EAC-CD52-9557-4C29-4657478958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054096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55356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FD69FDD-BA96-4954-ADAC-DA35030A0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3FC920-878F-71C9-28F2-4718AC18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44374"/>
            <a:ext cx="10058400" cy="1188995"/>
          </a:xfrm>
        </p:spPr>
        <p:txBody>
          <a:bodyPr anchor="ctr">
            <a:normAutofit/>
          </a:bodyPr>
          <a:lstStyle/>
          <a:p>
            <a:pPr algn="ctr"/>
            <a:r>
              <a:rPr lang="en-VN"/>
              <a:t>Exploratory Data Analysis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1026ED8-45A7-435A-B4ED-2DDAD6EED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67DFD3F-6E92-7774-9ED7-88F0CBA296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16522"/>
              </p:ext>
            </p:extLst>
          </p:nvPr>
        </p:nvGraphicFramePr>
        <p:xfrm>
          <a:off x="1036319" y="680936"/>
          <a:ext cx="10119362" cy="3765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6434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34461041-8413-4023-ABA7-9E499B0A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5B3A2D-D18A-965B-FBE0-7624BBF8F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355" y="4374204"/>
            <a:ext cx="9818390" cy="10293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>
                <a:solidFill>
                  <a:schemeClr val="tx1">
                    <a:lumMod val="85000"/>
                    <a:lumOff val="15000"/>
                  </a:schemeClr>
                </a:solidFill>
              </a:rPr>
              <a:t>Question 1: Which product categories generate the highest revenue across shopping malls?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05BCF04-4702-43D0-BE8F-DBF6C2F65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0" y="5569068"/>
            <a:ext cx="9601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3B4A494-ED20-47DD-A927-05EA273B0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DD81A72-DC97-E4A2-E195-77E570F325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4787622"/>
              </p:ext>
            </p:extLst>
          </p:nvPr>
        </p:nvGraphicFramePr>
        <p:xfrm>
          <a:off x="1181633" y="640080"/>
          <a:ext cx="9824112" cy="3494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4195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6FD25-5888-7A9D-118D-198941A47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</a:rPr>
              <a:t>Question 2: What are the shopping patterns across gender group?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CBA4778-AAD4-5CE9-6282-CDF4B8CB39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833964"/>
              </p:ext>
            </p:extLst>
          </p:nvPr>
        </p:nvGraphicFramePr>
        <p:xfrm>
          <a:off x="633999" y="640081"/>
          <a:ext cx="6912217" cy="5054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50185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1268D-9080-5462-C6B9-57584717F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 3: How does revenue fluctuate over time?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95F018F-6E3B-3532-8582-76580CA9BB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9374200"/>
              </p:ext>
            </p:extLst>
          </p:nvPr>
        </p:nvGraphicFramePr>
        <p:xfrm>
          <a:off x="633999" y="640081"/>
          <a:ext cx="6912217" cy="5054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27680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ACAE2-E4BB-09BE-B1B4-0D4D7C231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VN" sz="3400"/>
              <a:t>Strategic Business Recommendations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948724-456F-A860-75D0-1B2A528C2B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348728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95463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0BA57-178B-C676-22A9-ADB040938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Conclusion</a:t>
            </a:r>
          </a:p>
        </p:txBody>
      </p:sp>
      <p:pic>
        <p:nvPicPr>
          <p:cNvPr id="4" name="Picture 3" descr="Pen placed on top of a signature line">
            <a:extLst>
              <a:ext uri="{FF2B5EF4-FFF2-40B4-BE49-F238E27FC236}">
                <a16:creationId xmlns:a16="http://schemas.microsoft.com/office/drawing/2014/main" id="{33FAEC4F-3BAB-DF86-0650-3F872392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667" r="-1" b="-1"/>
          <a:stretch/>
        </p:blipFill>
        <p:spPr>
          <a:xfrm>
            <a:off x="868530" y="645106"/>
            <a:ext cx="4664671" cy="524774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4044" y="2246569"/>
            <a:ext cx="45720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12F65F-5BBE-4F46-335A-A00F6D2E84B3}"/>
              </a:ext>
            </a:extLst>
          </p:cNvPr>
          <p:cNvSpPr txBox="1"/>
          <p:nvPr/>
        </p:nvSpPr>
        <p:spPr>
          <a:xfrm>
            <a:off x="6411684" y="2407436"/>
            <a:ext cx="5127172" cy="34616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marL="285750" indent="-285750"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Insights into customer demographics, shopping patterns, and revenue trends</a:t>
            </a:r>
          </a:p>
          <a:p>
            <a:pPr marL="285750" indent="-285750"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Guide strategic decisions</a:t>
            </a:r>
          </a:p>
          <a:p>
            <a:pPr marL="285750" indent="-285750" defTabSz="914400">
              <a:spcAft>
                <a:spcPts val="600"/>
              </a:spcAft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Drive growth and improve customer loyalty effectively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AA76026-5689-4584-8D93-D71D739E6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699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2575C-5737-24EE-8412-18A5574C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6385" y="815303"/>
            <a:ext cx="6125311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8328" y="1563203"/>
            <a:ext cx="0" cy="355820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DB7FA66-7966-4A39-A523-95F344095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13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8F0A37D-2337-4AAF-98B0-7E4E9B987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FC3883-413A-01BD-EED5-A92B55C36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VN"/>
              <a:t>Team overview</a:t>
            </a:r>
            <a:endParaRPr lang="en-VN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5CCCF0-E573-463A-9760-1FDC0B2CF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7234D70-FB65-4E99-985E-64D21967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618B68B-3BC2-7975-49D5-2E7EE88AD1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743662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74940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Rectangle 1043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75641-D598-C3C8-706E-30FD70B09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39097"/>
            <a:ext cx="6253317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Project Proposal</a:t>
            </a: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ow to Write a Proposal for a Project (With Examples) | Proposify">
            <a:extLst>
              <a:ext uri="{FF2B5EF4-FFF2-40B4-BE49-F238E27FC236}">
                <a16:creationId xmlns:a16="http://schemas.microsoft.com/office/drawing/2014/main" id="{BE0C1CF8-6235-DB5A-8154-359380C61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86" r="32529"/>
          <a:stretch/>
        </p:blipFill>
        <p:spPr bwMode="auto">
          <a:xfrm>
            <a:off x="7556686" y="1"/>
            <a:ext cx="463531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429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01C47-B3BD-9767-0906-F95F5A423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VN" dirty="0"/>
              <a:t>Project overview </a:t>
            </a:r>
            <a:br>
              <a:rPr lang="en-VN" dirty="0"/>
            </a:br>
            <a:r>
              <a:rPr lang="en-VN" dirty="0"/>
              <a:t>&amp; objectives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71CCF2D-96BF-5765-B1AD-AE779E4180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1456035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6799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E7C863-D878-82A7-C471-7AC8D43F4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en-VN"/>
              <a:t>Scope of the Project: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448097-B487-08C3-B887-B01B79F68D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983045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4901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4B893-B7AF-0CB2-DF73-90BC3CC6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VN" sz="4000" dirty="0"/>
              <a:t>Dataset Overview: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A1F13-A51F-3E29-90C7-A2460B7B6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VN" dirty="0"/>
              <a:t> Total # of Rows: 99,457</a:t>
            </a:r>
          </a:p>
          <a:p>
            <a:pPr>
              <a:buClr>
                <a:schemeClr val="accent4"/>
              </a:buClr>
              <a:buFont typeface="Wingdings" pitchFamily="2" charset="2"/>
              <a:buChar char="§"/>
            </a:pPr>
            <a:r>
              <a:rPr lang="en-VN" dirty="0"/>
              <a:t> Total # of Columns: 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483B91C-EE2D-FB5B-B378-89B92A9DB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321059"/>
              </p:ext>
            </p:extLst>
          </p:nvPr>
        </p:nvGraphicFramePr>
        <p:xfrm>
          <a:off x="4653447" y="646841"/>
          <a:ext cx="6892561" cy="521887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09925">
                  <a:extLst>
                    <a:ext uri="{9D8B030D-6E8A-4147-A177-3AD203B41FA5}">
                      <a16:colId xmlns:a16="http://schemas.microsoft.com/office/drawing/2014/main" val="1656594124"/>
                    </a:ext>
                  </a:extLst>
                </a:gridCol>
                <a:gridCol w="2672314">
                  <a:extLst>
                    <a:ext uri="{9D8B030D-6E8A-4147-A177-3AD203B41FA5}">
                      <a16:colId xmlns:a16="http://schemas.microsoft.com/office/drawing/2014/main" val="899426333"/>
                    </a:ext>
                  </a:extLst>
                </a:gridCol>
                <a:gridCol w="2410322">
                  <a:extLst>
                    <a:ext uri="{9D8B030D-6E8A-4147-A177-3AD203B41FA5}">
                      <a16:colId xmlns:a16="http://schemas.microsoft.com/office/drawing/2014/main" val="1172979825"/>
                    </a:ext>
                  </a:extLst>
                </a:gridCol>
              </a:tblGrid>
              <a:tr h="345829">
                <a:tc>
                  <a:txBody>
                    <a:bodyPr/>
                    <a:lstStyle/>
                    <a:p>
                      <a:r>
                        <a:rPr lang="en-VN" sz="1500" dirty="0"/>
                        <a:t>Variable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Type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Description</a:t>
                      </a:r>
                    </a:p>
                  </a:txBody>
                  <a:tcPr marL="78597" marR="78597" marT="39299" marB="39299"/>
                </a:tc>
                <a:extLst>
                  <a:ext uri="{0D108BD9-81ED-4DB2-BD59-A6C34878D82A}">
                    <a16:rowId xmlns:a16="http://schemas.microsoft.com/office/drawing/2014/main" val="2700939278"/>
                  </a:ext>
                </a:extLst>
              </a:tr>
              <a:tr h="345829">
                <a:tc>
                  <a:txBody>
                    <a:bodyPr/>
                    <a:lstStyle/>
                    <a:p>
                      <a:r>
                        <a:rPr lang="en-US" sz="1500"/>
                        <a:t>I</a:t>
                      </a:r>
                      <a:r>
                        <a:rPr lang="en-VN" sz="1500"/>
                        <a:t>nvoice_no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 dirty="0"/>
                        <a:t>String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Invoice identifier</a:t>
                      </a:r>
                    </a:p>
                  </a:txBody>
                  <a:tcPr marL="78597" marR="78597" marT="39299" marB="39299"/>
                </a:tc>
                <a:extLst>
                  <a:ext uri="{0D108BD9-81ED-4DB2-BD59-A6C34878D82A}">
                    <a16:rowId xmlns:a16="http://schemas.microsoft.com/office/drawing/2014/main" val="1011513103"/>
                  </a:ext>
                </a:extLst>
              </a:tr>
              <a:tr h="581622">
                <a:tc>
                  <a:txBody>
                    <a:bodyPr/>
                    <a:lstStyle/>
                    <a:p>
                      <a:r>
                        <a:rPr lang="en-US" sz="1500"/>
                        <a:t>C</a:t>
                      </a:r>
                      <a:r>
                        <a:rPr lang="en-VN" sz="1500"/>
                        <a:t>ustomer_id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String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Unique identifier for each customer </a:t>
                      </a:r>
                    </a:p>
                  </a:txBody>
                  <a:tcPr marL="78597" marR="78597" marT="39299" marB="39299"/>
                </a:tc>
                <a:extLst>
                  <a:ext uri="{0D108BD9-81ED-4DB2-BD59-A6C34878D82A}">
                    <a16:rowId xmlns:a16="http://schemas.microsoft.com/office/drawing/2014/main" val="3005249536"/>
                  </a:ext>
                </a:extLst>
              </a:tr>
              <a:tr h="345829">
                <a:tc>
                  <a:txBody>
                    <a:bodyPr/>
                    <a:lstStyle/>
                    <a:p>
                      <a:r>
                        <a:rPr lang="en-US" sz="1500"/>
                        <a:t>G</a:t>
                      </a:r>
                      <a:r>
                        <a:rPr lang="en-VN" sz="1500"/>
                        <a:t>ender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 dirty="0"/>
                        <a:t>Nominal (“Male”, “Female”)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Customer gender</a:t>
                      </a:r>
                    </a:p>
                  </a:txBody>
                  <a:tcPr marL="78597" marR="78597" marT="39299" marB="39299"/>
                </a:tc>
                <a:extLst>
                  <a:ext uri="{0D108BD9-81ED-4DB2-BD59-A6C34878D82A}">
                    <a16:rowId xmlns:a16="http://schemas.microsoft.com/office/drawing/2014/main" val="1057833762"/>
                  </a:ext>
                </a:extLst>
              </a:tr>
              <a:tr h="345829">
                <a:tc>
                  <a:txBody>
                    <a:bodyPr/>
                    <a:lstStyle/>
                    <a:p>
                      <a:r>
                        <a:rPr lang="en-VN" sz="1500"/>
                        <a:t>Age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 dirty="0"/>
                        <a:t>Ratio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Age of the customer</a:t>
                      </a:r>
                    </a:p>
                  </a:txBody>
                  <a:tcPr marL="78597" marR="78597" marT="39299" marB="39299"/>
                </a:tc>
                <a:extLst>
                  <a:ext uri="{0D108BD9-81ED-4DB2-BD59-A6C34878D82A}">
                    <a16:rowId xmlns:a16="http://schemas.microsoft.com/office/drawing/2014/main" val="3954961701"/>
                  </a:ext>
                </a:extLst>
              </a:tr>
              <a:tr h="581622">
                <a:tc>
                  <a:txBody>
                    <a:bodyPr/>
                    <a:lstStyle/>
                    <a:p>
                      <a:r>
                        <a:rPr lang="en-VN" sz="1500"/>
                        <a:t>Category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String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Product category purchased</a:t>
                      </a:r>
                    </a:p>
                  </a:txBody>
                  <a:tcPr marL="78597" marR="78597" marT="39299" marB="39299"/>
                </a:tc>
                <a:extLst>
                  <a:ext uri="{0D108BD9-81ED-4DB2-BD59-A6C34878D82A}">
                    <a16:rowId xmlns:a16="http://schemas.microsoft.com/office/drawing/2014/main" val="1220603843"/>
                  </a:ext>
                </a:extLst>
              </a:tr>
              <a:tr h="581622">
                <a:tc>
                  <a:txBody>
                    <a:bodyPr/>
                    <a:lstStyle/>
                    <a:p>
                      <a:r>
                        <a:rPr lang="en-VN" sz="1500"/>
                        <a:t>Quantity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 dirty="0"/>
                        <a:t>Ratio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Quantity of items purchased</a:t>
                      </a:r>
                    </a:p>
                  </a:txBody>
                  <a:tcPr marL="78597" marR="78597" marT="39299" marB="39299"/>
                </a:tc>
                <a:extLst>
                  <a:ext uri="{0D108BD9-81ED-4DB2-BD59-A6C34878D82A}">
                    <a16:rowId xmlns:a16="http://schemas.microsoft.com/office/drawing/2014/main" val="4146266771"/>
                  </a:ext>
                </a:extLst>
              </a:tr>
              <a:tr h="581622">
                <a:tc>
                  <a:txBody>
                    <a:bodyPr/>
                    <a:lstStyle/>
                    <a:p>
                      <a:r>
                        <a:rPr lang="en-VN" sz="1500"/>
                        <a:t>Price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 dirty="0"/>
                        <a:t>Interval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Total price of the purchase</a:t>
                      </a:r>
                    </a:p>
                  </a:txBody>
                  <a:tcPr marL="78597" marR="78597" marT="39299" marB="39299"/>
                </a:tc>
                <a:extLst>
                  <a:ext uri="{0D108BD9-81ED-4DB2-BD59-A6C34878D82A}">
                    <a16:rowId xmlns:a16="http://schemas.microsoft.com/office/drawing/2014/main" val="575183950"/>
                  </a:ext>
                </a:extLst>
              </a:tr>
              <a:tr h="581622">
                <a:tc>
                  <a:txBody>
                    <a:bodyPr/>
                    <a:lstStyle/>
                    <a:p>
                      <a:r>
                        <a:rPr lang="en-VN" sz="1500"/>
                        <a:t>Payment_method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 dirty="0"/>
                        <a:t>Enum (“Credit Card”, “Debit Card”, “Cash”)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Payment method used</a:t>
                      </a:r>
                    </a:p>
                  </a:txBody>
                  <a:tcPr marL="78597" marR="78597" marT="39299" marB="39299"/>
                </a:tc>
                <a:extLst>
                  <a:ext uri="{0D108BD9-81ED-4DB2-BD59-A6C34878D82A}">
                    <a16:rowId xmlns:a16="http://schemas.microsoft.com/office/drawing/2014/main" val="3457752141"/>
                  </a:ext>
                </a:extLst>
              </a:tr>
              <a:tr h="345829">
                <a:tc>
                  <a:txBody>
                    <a:bodyPr/>
                    <a:lstStyle/>
                    <a:p>
                      <a:r>
                        <a:rPr lang="en-VN" sz="1500"/>
                        <a:t>Invoice_date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Date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Date of the purchase</a:t>
                      </a:r>
                    </a:p>
                  </a:txBody>
                  <a:tcPr marL="78597" marR="78597" marT="39299" marB="39299"/>
                </a:tc>
                <a:extLst>
                  <a:ext uri="{0D108BD9-81ED-4DB2-BD59-A6C34878D82A}">
                    <a16:rowId xmlns:a16="http://schemas.microsoft.com/office/drawing/2014/main" val="3593465342"/>
                  </a:ext>
                </a:extLst>
              </a:tr>
              <a:tr h="581622">
                <a:tc>
                  <a:txBody>
                    <a:bodyPr/>
                    <a:lstStyle/>
                    <a:p>
                      <a:r>
                        <a:rPr lang="en-VN" sz="1500"/>
                        <a:t>Shopping_mall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/>
                        <a:t>String</a:t>
                      </a:r>
                    </a:p>
                  </a:txBody>
                  <a:tcPr marL="78597" marR="78597" marT="39299" marB="39299"/>
                </a:tc>
                <a:tc>
                  <a:txBody>
                    <a:bodyPr/>
                    <a:lstStyle/>
                    <a:p>
                      <a:r>
                        <a:rPr lang="en-VN" sz="1500" dirty="0"/>
                        <a:t>Mall where the purchase was made</a:t>
                      </a:r>
                    </a:p>
                  </a:txBody>
                  <a:tcPr marL="78597" marR="78597" marT="39299" marB="39299"/>
                </a:tc>
                <a:extLst>
                  <a:ext uri="{0D108BD9-81ED-4DB2-BD59-A6C34878D82A}">
                    <a16:rowId xmlns:a16="http://schemas.microsoft.com/office/drawing/2014/main" val="3315786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1115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FEBD0D2-AA2A-4936-A509-D629383E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1ADC2-393C-2DDA-206F-BBD95A8E9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212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VN" sz="4700"/>
              <a:t>Methodology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56978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6506110-E6E1-4309-83FA-C6B068FA3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4B99800A-6E59-C3EC-A11C-93BE7E91473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770586"/>
              </p:ext>
            </p:extLst>
          </p:nvPr>
        </p:nvGraphicFramePr>
        <p:xfrm>
          <a:off x="633413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528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8BDBE5C-BBE9-4E89-BEE5-DEB6EAB87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616DA-5DCF-C1DD-11E3-B90F0E37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34946"/>
            <a:ext cx="3689094" cy="5055904"/>
          </a:xfrm>
        </p:spPr>
        <p:txBody>
          <a:bodyPr anchor="ctr">
            <a:normAutofit/>
          </a:bodyPr>
          <a:lstStyle/>
          <a:p>
            <a:pPr algn="r"/>
            <a:r>
              <a:rPr lang="en-VN"/>
              <a:t>Deliverables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FC4168B-AA75-4715-9B96-CF84B170A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477EDD77-9EC5-0CA6-266E-F43D3AD299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566253"/>
              </p:ext>
            </p:extLst>
          </p:nvPr>
        </p:nvGraphicFramePr>
        <p:xfrm>
          <a:off x="4976031" y="634947"/>
          <a:ext cx="6582555" cy="51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74985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778</TotalTime>
  <Words>546</Words>
  <Application>Microsoft Office PowerPoint</Application>
  <PresentationFormat>Widescreen</PresentationFormat>
  <Paragraphs>137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Arial Nova Light</vt:lpstr>
      <vt:lpstr>Bembo</vt:lpstr>
      <vt:lpstr>Calibri</vt:lpstr>
      <vt:lpstr>Wingdings</vt:lpstr>
      <vt:lpstr>RetrospectVTI</vt:lpstr>
      <vt:lpstr>Final Group Project: Proof-of-Concept Data Analysis</vt:lpstr>
      <vt:lpstr>Project Summary</vt:lpstr>
      <vt:lpstr>Team overview</vt:lpstr>
      <vt:lpstr>Project Proposal</vt:lpstr>
      <vt:lpstr>Project overview  &amp; objectives</vt:lpstr>
      <vt:lpstr>Scope of the Project:</vt:lpstr>
      <vt:lpstr>Dataset Overview:</vt:lpstr>
      <vt:lpstr>Methodology</vt:lpstr>
      <vt:lpstr>Deliverables</vt:lpstr>
      <vt:lpstr>Expected Outcome</vt:lpstr>
      <vt:lpstr>Data acquisition &amp; storage</vt:lpstr>
      <vt:lpstr>Data acquisition</vt:lpstr>
      <vt:lpstr>Storage</vt:lpstr>
      <vt:lpstr>Check connection</vt:lpstr>
      <vt:lpstr>Clean data</vt:lpstr>
      <vt:lpstr>Create table</vt:lpstr>
      <vt:lpstr>Insert data</vt:lpstr>
      <vt:lpstr>Double check with MySQL workbench</vt:lpstr>
      <vt:lpstr>Data Analysis &amp;  Visualization</vt:lpstr>
      <vt:lpstr>Data cleaning</vt:lpstr>
      <vt:lpstr>Business Questions:</vt:lpstr>
      <vt:lpstr>Exploratory Data Analysis</vt:lpstr>
      <vt:lpstr>Question 1: Which product categories generate the highest revenue across shopping malls?</vt:lpstr>
      <vt:lpstr>Question 2: What are the shopping patterns across gender group?</vt:lpstr>
      <vt:lpstr>Question 3: How does revenue fluctuate over time?</vt:lpstr>
      <vt:lpstr>Strategic Business Recommendations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Ngoc Quang Minh Nguyen</dc:creator>
  <cp:lastModifiedBy>Ngoc Quang Minh Nguyen</cp:lastModifiedBy>
  <cp:revision>53</cp:revision>
  <dcterms:created xsi:type="dcterms:W3CDTF">2024-12-03T14:27:27Z</dcterms:created>
  <dcterms:modified xsi:type="dcterms:W3CDTF">2024-12-04T04:04:09Z</dcterms:modified>
</cp:coreProperties>
</file>